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58E"/>
    <a:srgbClr val="FFCD00"/>
    <a:srgbClr val="00AFD7"/>
    <a:srgbClr val="84C4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447BA5-BD99-47A3-836F-7A3EEA175119}" v="4" dt="2023-05-16T20:35:26.2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6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igh Schmidt" userId="eba5d5e2-3e42-442b-9868-4698f3ac466d" providerId="ADAL" clId="{3A447BA5-BD99-47A3-836F-7A3EEA175119}"/>
    <pc:docChg chg="undo custSel modSld">
      <pc:chgData name="Leigh Schmidt" userId="eba5d5e2-3e42-442b-9868-4698f3ac466d" providerId="ADAL" clId="{3A447BA5-BD99-47A3-836F-7A3EEA175119}" dt="2023-05-16T20:36:38.120" v="171" actId="20577"/>
      <pc:docMkLst>
        <pc:docMk/>
      </pc:docMkLst>
      <pc:sldChg chg="addSp delSp modSp mod">
        <pc:chgData name="Leigh Schmidt" userId="eba5d5e2-3e42-442b-9868-4698f3ac466d" providerId="ADAL" clId="{3A447BA5-BD99-47A3-836F-7A3EEA175119}" dt="2023-05-16T20:36:38.120" v="171" actId="20577"/>
        <pc:sldMkLst>
          <pc:docMk/>
          <pc:sldMk cId="2257429867" sldId="256"/>
        </pc:sldMkLst>
        <pc:spChg chg="mod">
          <ac:chgData name="Leigh Schmidt" userId="eba5d5e2-3e42-442b-9868-4698f3ac466d" providerId="ADAL" clId="{3A447BA5-BD99-47A3-836F-7A3EEA175119}" dt="2023-05-16T20:36:03.628" v="161" actId="1076"/>
          <ac:spMkLst>
            <pc:docMk/>
            <pc:sldMk cId="2257429867" sldId="256"/>
            <ac:spMk id="2" creationId="{00000000-0000-0000-0000-000000000000}"/>
          </ac:spMkLst>
        </pc:spChg>
        <pc:spChg chg="add del">
          <ac:chgData name="Leigh Schmidt" userId="eba5d5e2-3e42-442b-9868-4698f3ac466d" providerId="ADAL" clId="{3A447BA5-BD99-47A3-836F-7A3EEA175119}" dt="2023-05-16T20:34:49.304" v="95"/>
          <ac:spMkLst>
            <pc:docMk/>
            <pc:sldMk cId="2257429867" sldId="256"/>
            <ac:spMk id="5" creationId="{F3A6A93E-8764-49A1-36CD-FC69B3C72E3A}"/>
          </ac:spMkLst>
        </pc:spChg>
        <pc:spChg chg="add del">
          <ac:chgData name="Leigh Schmidt" userId="eba5d5e2-3e42-442b-9868-4698f3ac466d" providerId="ADAL" clId="{3A447BA5-BD99-47A3-836F-7A3EEA175119}" dt="2023-05-16T20:35:26.297" v="119"/>
          <ac:spMkLst>
            <pc:docMk/>
            <pc:sldMk cId="2257429867" sldId="256"/>
            <ac:spMk id="8" creationId="{6357CB52-17AC-DCAC-BFC9-4B5AFE85D948}"/>
          </ac:spMkLst>
        </pc:spChg>
        <pc:spChg chg="topLvl">
          <ac:chgData name="Leigh Schmidt" userId="eba5d5e2-3e42-442b-9868-4698f3ac466d" providerId="ADAL" clId="{3A447BA5-BD99-47A3-836F-7A3EEA175119}" dt="2023-05-16T20:32:11.871" v="75" actId="478"/>
          <ac:spMkLst>
            <pc:docMk/>
            <pc:sldMk cId="2257429867" sldId="256"/>
            <ac:spMk id="11" creationId="{CDE05584-7843-C40D-01BE-016907DA95B6}"/>
          </ac:spMkLst>
        </pc:spChg>
        <pc:spChg chg="del topLvl">
          <ac:chgData name="Leigh Schmidt" userId="eba5d5e2-3e42-442b-9868-4698f3ac466d" providerId="ADAL" clId="{3A447BA5-BD99-47A3-836F-7A3EEA175119}" dt="2023-05-16T20:32:11.871" v="75" actId="478"/>
          <ac:spMkLst>
            <pc:docMk/>
            <pc:sldMk cId="2257429867" sldId="256"/>
            <ac:spMk id="16" creationId="{22EB0E37-CF6C-C7E5-6260-1A5F7EBFFE07}"/>
          </ac:spMkLst>
        </pc:spChg>
        <pc:spChg chg="del">
          <ac:chgData name="Leigh Schmidt" userId="eba5d5e2-3e42-442b-9868-4698f3ac466d" providerId="ADAL" clId="{3A447BA5-BD99-47A3-836F-7A3EEA175119}" dt="2023-05-16T20:32:10.173" v="74" actId="478"/>
          <ac:spMkLst>
            <pc:docMk/>
            <pc:sldMk cId="2257429867" sldId="256"/>
            <ac:spMk id="17" creationId="{014FF58F-311D-E768-D56D-27D3AE98A82D}"/>
          </ac:spMkLst>
        </pc:spChg>
        <pc:spChg chg="del">
          <ac:chgData name="Leigh Schmidt" userId="eba5d5e2-3e42-442b-9868-4698f3ac466d" providerId="ADAL" clId="{3A447BA5-BD99-47A3-836F-7A3EEA175119}" dt="2023-05-16T20:31:53.102" v="65" actId="478"/>
          <ac:spMkLst>
            <pc:docMk/>
            <pc:sldMk cId="2257429867" sldId="256"/>
            <ac:spMk id="19" creationId="{63FA54A6-8759-7206-E443-6DA6E8FF1428}"/>
          </ac:spMkLst>
        </pc:spChg>
        <pc:spChg chg="mod">
          <ac:chgData name="Leigh Schmidt" userId="eba5d5e2-3e42-442b-9868-4698f3ac466d" providerId="ADAL" clId="{3A447BA5-BD99-47A3-836F-7A3EEA175119}" dt="2023-05-16T20:33:39.501" v="89" actId="255"/>
          <ac:spMkLst>
            <pc:docMk/>
            <pc:sldMk cId="2257429867" sldId="256"/>
            <ac:spMk id="20" creationId="{ECE22810-0100-8CB0-B711-8F6414E2CA08}"/>
          </ac:spMkLst>
        </pc:spChg>
        <pc:spChg chg="del mod">
          <ac:chgData name="Leigh Schmidt" userId="eba5d5e2-3e42-442b-9868-4698f3ac466d" providerId="ADAL" clId="{3A447BA5-BD99-47A3-836F-7A3EEA175119}" dt="2023-05-16T20:31:50.028" v="64" actId="478"/>
          <ac:spMkLst>
            <pc:docMk/>
            <pc:sldMk cId="2257429867" sldId="256"/>
            <ac:spMk id="21" creationId="{18764CE0-65CA-6286-9718-710819FD2E00}"/>
          </ac:spMkLst>
        </pc:spChg>
        <pc:spChg chg="del">
          <ac:chgData name="Leigh Schmidt" userId="eba5d5e2-3e42-442b-9868-4698f3ac466d" providerId="ADAL" clId="{3A447BA5-BD99-47A3-836F-7A3EEA175119}" dt="2023-05-16T20:33:07.145" v="86" actId="478"/>
          <ac:spMkLst>
            <pc:docMk/>
            <pc:sldMk cId="2257429867" sldId="256"/>
            <ac:spMk id="23" creationId="{54CE39AA-5035-65D4-EF8D-29F2E4D482B4}"/>
          </ac:spMkLst>
        </pc:spChg>
        <pc:spChg chg="mod">
          <ac:chgData name="Leigh Schmidt" userId="eba5d5e2-3e42-442b-9868-4698f3ac466d" providerId="ADAL" clId="{3A447BA5-BD99-47A3-836F-7A3EEA175119}" dt="2023-05-16T20:29:45.955" v="6" actId="14100"/>
          <ac:spMkLst>
            <pc:docMk/>
            <pc:sldMk cId="2257429867" sldId="256"/>
            <ac:spMk id="24" creationId="{00000000-0000-0000-0000-000000000000}"/>
          </ac:spMkLst>
        </pc:spChg>
        <pc:spChg chg="mod">
          <ac:chgData name="Leigh Schmidt" userId="eba5d5e2-3e42-442b-9868-4698f3ac466d" providerId="ADAL" clId="{3A447BA5-BD99-47A3-836F-7A3EEA175119}" dt="2023-05-16T20:36:11.499" v="163" actId="207"/>
          <ac:spMkLst>
            <pc:docMk/>
            <pc:sldMk cId="2257429867" sldId="256"/>
            <ac:spMk id="26" creationId="{00000000-0000-0000-0000-000000000000}"/>
          </ac:spMkLst>
        </pc:spChg>
        <pc:spChg chg="mod">
          <ac:chgData name="Leigh Schmidt" userId="eba5d5e2-3e42-442b-9868-4698f3ac466d" providerId="ADAL" clId="{3A447BA5-BD99-47A3-836F-7A3EEA175119}" dt="2023-05-16T20:33:44.471" v="90"/>
          <ac:spMkLst>
            <pc:docMk/>
            <pc:sldMk cId="2257429867" sldId="256"/>
            <ac:spMk id="30" creationId="{8DB6037C-3352-9615-7CB9-080551E90557}"/>
          </ac:spMkLst>
        </pc:spChg>
        <pc:spChg chg="topLvl">
          <ac:chgData name="Leigh Schmidt" userId="eba5d5e2-3e42-442b-9868-4698f3ac466d" providerId="ADAL" clId="{3A447BA5-BD99-47A3-836F-7A3EEA175119}" dt="2023-05-16T20:32:05.019" v="71" actId="478"/>
          <ac:spMkLst>
            <pc:docMk/>
            <pc:sldMk cId="2257429867" sldId="256"/>
            <ac:spMk id="40" creationId="{0C79F7E2-D81B-24C7-D3B2-620DABFDDA05}"/>
          </ac:spMkLst>
        </pc:spChg>
        <pc:spChg chg="del topLvl">
          <ac:chgData name="Leigh Schmidt" userId="eba5d5e2-3e42-442b-9868-4698f3ac466d" providerId="ADAL" clId="{3A447BA5-BD99-47A3-836F-7A3EEA175119}" dt="2023-05-16T20:32:05.019" v="71" actId="478"/>
          <ac:spMkLst>
            <pc:docMk/>
            <pc:sldMk cId="2257429867" sldId="256"/>
            <ac:spMk id="42" creationId="{A79258D0-FBF4-B0F0-A6BB-8D470102269D}"/>
          </ac:spMkLst>
        </pc:spChg>
        <pc:spChg chg="del">
          <ac:chgData name="Leigh Schmidt" userId="eba5d5e2-3e42-442b-9868-4698f3ac466d" providerId="ADAL" clId="{3A447BA5-BD99-47A3-836F-7A3EEA175119}" dt="2023-05-16T20:32:03.226" v="70" actId="478"/>
          <ac:spMkLst>
            <pc:docMk/>
            <pc:sldMk cId="2257429867" sldId="256"/>
            <ac:spMk id="43" creationId="{E13E964C-4974-5E78-14B8-20DDB00166CB}"/>
          </ac:spMkLst>
        </pc:spChg>
        <pc:spChg chg="del">
          <ac:chgData name="Leigh Schmidt" userId="eba5d5e2-3e42-442b-9868-4698f3ac466d" providerId="ADAL" clId="{3A447BA5-BD99-47A3-836F-7A3EEA175119}" dt="2023-05-16T20:31:59.594" v="68" actId="478"/>
          <ac:spMkLst>
            <pc:docMk/>
            <pc:sldMk cId="2257429867" sldId="256"/>
            <ac:spMk id="44" creationId="{1E822BE4-2C88-72D4-AF8F-7079E80491D2}"/>
          </ac:spMkLst>
        </pc:spChg>
        <pc:spChg chg="del">
          <ac:chgData name="Leigh Schmidt" userId="eba5d5e2-3e42-442b-9868-4698f3ac466d" providerId="ADAL" clId="{3A447BA5-BD99-47A3-836F-7A3EEA175119}" dt="2023-05-16T20:32:01.040" v="69" actId="478"/>
          <ac:spMkLst>
            <pc:docMk/>
            <pc:sldMk cId="2257429867" sldId="256"/>
            <ac:spMk id="45" creationId="{C3A27446-B42B-C073-F35F-04C07322CBDE}"/>
          </ac:spMkLst>
        </pc:spChg>
        <pc:spChg chg="del mod">
          <ac:chgData name="Leigh Schmidt" userId="eba5d5e2-3e42-442b-9868-4698f3ac466d" providerId="ADAL" clId="{3A447BA5-BD99-47A3-836F-7A3EEA175119}" dt="2023-05-16T20:33:01.208" v="84" actId="478"/>
          <ac:spMkLst>
            <pc:docMk/>
            <pc:sldMk cId="2257429867" sldId="256"/>
            <ac:spMk id="46" creationId="{75DE5CF6-93B6-EA88-FECD-963F9F66C792}"/>
          </ac:spMkLst>
        </pc:spChg>
        <pc:spChg chg="mod">
          <ac:chgData name="Leigh Schmidt" userId="eba5d5e2-3e42-442b-9868-4698f3ac466d" providerId="ADAL" clId="{3A447BA5-BD99-47A3-836F-7A3EEA175119}" dt="2023-05-16T20:33:51.132" v="91"/>
          <ac:spMkLst>
            <pc:docMk/>
            <pc:sldMk cId="2257429867" sldId="256"/>
            <ac:spMk id="48" creationId="{EF3457E0-1516-52B3-E8FE-09F467AACD30}"/>
          </ac:spMkLst>
        </pc:spChg>
        <pc:spChg chg="topLvl">
          <ac:chgData name="Leigh Schmidt" userId="eba5d5e2-3e42-442b-9868-4698f3ac466d" providerId="ADAL" clId="{3A447BA5-BD99-47A3-836F-7A3EEA175119}" dt="2023-05-16T20:32:08.337" v="73" actId="478"/>
          <ac:spMkLst>
            <pc:docMk/>
            <pc:sldMk cId="2257429867" sldId="256"/>
            <ac:spMk id="53" creationId="{9B608A66-DF28-0D3D-AE18-35CDBCF9A755}"/>
          </ac:spMkLst>
        </pc:spChg>
        <pc:spChg chg="del topLvl">
          <ac:chgData name="Leigh Schmidt" userId="eba5d5e2-3e42-442b-9868-4698f3ac466d" providerId="ADAL" clId="{3A447BA5-BD99-47A3-836F-7A3EEA175119}" dt="2023-05-16T20:32:08.337" v="73" actId="478"/>
          <ac:spMkLst>
            <pc:docMk/>
            <pc:sldMk cId="2257429867" sldId="256"/>
            <ac:spMk id="55" creationId="{946EF4C1-ADAF-096D-6309-55166C2A5476}"/>
          </ac:spMkLst>
        </pc:spChg>
        <pc:spChg chg="del">
          <ac:chgData name="Leigh Schmidt" userId="eba5d5e2-3e42-442b-9868-4698f3ac466d" providerId="ADAL" clId="{3A447BA5-BD99-47A3-836F-7A3EEA175119}" dt="2023-05-16T20:32:06.843" v="72" actId="478"/>
          <ac:spMkLst>
            <pc:docMk/>
            <pc:sldMk cId="2257429867" sldId="256"/>
            <ac:spMk id="56" creationId="{091B833E-1147-A176-34F6-009B799EE5C3}"/>
          </ac:spMkLst>
        </pc:spChg>
        <pc:spChg chg="del">
          <ac:chgData name="Leigh Schmidt" userId="eba5d5e2-3e42-442b-9868-4698f3ac466d" providerId="ADAL" clId="{3A447BA5-BD99-47A3-836F-7A3EEA175119}" dt="2023-05-16T20:31:55.216" v="66" actId="478"/>
          <ac:spMkLst>
            <pc:docMk/>
            <pc:sldMk cId="2257429867" sldId="256"/>
            <ac:spMk id="57" creationId="{94977B6E-F9C3-64FE-7C21-ACC7C3A0D30F}"/>
          </ac:spMkLst>
        </pc:spChg>
        <pc:spChg chg="del">
          <ac:chgData name="Leigh Schmidt" userId="eba5d5e2-3e42-442b-9868-4698f3ac466d" providerId="ADAL" clId="{3A447BA5-BD99-47A3-836F-7A3EEA175119}" dt="2023-05-16T20:31:57.991" v="67" actId="478"/>
          <ac:spMkLst>
            <pc:docMk/>
            <pc:sldMk cId="2257429867" sldId="256"/>
            <ac:spMk id="58" creationId="{ED3E53B6-B628-5637-7E54-ACDBA656A2E6}"/>
          </ac:spMkLst>
        </pc:spChg>
        <pc:spChg chg="del mod">
          <ac:chgData name="Leigh Schmidt" userId="eba5d5e2-3e42-442b-9868-4698f3ac466d" providerId="ADAL" clId="{3A447BA5-BD99-47A3-836F-7A3EEA175119}" dt="2023-05-16T20:33:04.215" v="85" actId="478"/>
          <ac:spMkLst>
            <pc:docMk/>
            <pc:sldMk cId="2257429867" sldId="256"/>
            <ac:spMk id="59" creationId="{A50EC002-ABBC-AFEF-7174-A34295414FF6}"/>
          </ac:spMkLst>
        </pc:spChg>
        <pc:spChg chg="mod">
          <ac:chgData name="Leigh Schmidt" userId="eba5d5e2-3e42-442b-9868-4698f3ac466d" providerId="ADAL" clId="{3A447BA5-BD99-47A3-836F-7A3EEA175119}" dt="2023-05-16T20:33:53.589" v="92"/>
          <ac:spMkLst>
            <pc:docMk/>
            <pc:sldMk cId="2257429867" sldId="256"/>
            <ac:spMk id="61" creationId="{9B7AE94D-AEE0-5DCB-C4C8-56B92C6301C4}"/>
          </ac:spMkLst>
        </pc:spChg>
        <pc:spChg chg="mod">
          <ac:chgData name="Leigh Schmidt" userId="eba5d5e2-3e42-442b-9868-4698f3ac466d" providerId="ADAL" clId="{3A447BA5-BD99-47A3-836F-7A3EEA175119}" dt="2023-05-16T20:34:10.826" v="93" actId="1076"/>
          <ac:spMkLst>
            <pc:docMk/>
            <pc:sldMk cId="2257429867" sldId="256"/>
            <ac:spMk id="66" creationId="{00000000-0000-0000-0000-000000000000}"/>
          </ac:spMkLst>
        </pc:spChg>
        <pc:spChg chg="mod">
          <ac:chgData name="Leigh Schmidt" userId="eba5d5e2-3e42-442b-9868-4698f3ac466d" providerId="ADAL" clId="{3A447BA5-BD99-47A3-836F-7A3EEA175119}" dt="2023-05-16T20:36:38.120" v="171" actId="20577"/>
          <ac:spMkLst>
            <pc:docMk/>
            <pc:sldMk cId="2257429867" sldId="256"/>
            <ac:spMk id="211" creationId="{00000000-0000-0000-0000-000000000000}"/>
          </ac:spMkLst>
        </pc:spChg>
        <pc:grpChg chg="del">
          <ac:chgData name="Leigh Schmidt" userId="eba5d5e2-3e42-442b-9868-4698f3ac466d" providerId="ADAL" clId="{3A447BA5-BD99-47A3-836F-7A3EEA175119}" dt="2023-05-16T20:32:11.871" v="75" actId="478"/>
          <ac:grpSpMkLst>
            <pc:docMk/>
            <pc:sldMk cId="2257429867" sldId="256"/>
            <ac:grpSpMk id="9" creationId="{16F7EA8C-E6DB-1D14-A41C-573892900020}"/>
          </ac:grpSpMkLst>
        </pc:grpChg>
        <pc:grpChg chg="del">
          <ac:chgData name="Leigh Schmidt" userId="eba5d5e2-3e42-442b-9868-4698f3ac466d" providerId="ADAL" clId="{3A447BA5-BD99-47A3-836F-7A3EEA175119}" dt="2023-05-16T20:31:50.028" v="64" actId="478"/>
          <ac:grpSpMkLst>
            <pc:docMk/>
            <pc:sldMk cId="2257429867" sldId="256"/>
            <ac:grpSpMk id="15" creationId="{A753984A-3D7F-216A-4029-E5B850CA9046}"/>
          </ac:grpSpMkLst>
        </pc:grpChg>
        <pc:grpChg chg="del">
          <ac:chgData name="Leigh Schmidt" userId="eba5d5e2-3e42-442b-9868-4698f3ac466d" providerId="ADAL" clId="{3A447BA5-BD99-47A3-836F-7A3EEA175119}" dt="2023-05-16T20:32:05.019" v="71" actId="478"/>
          <ac:grpSpMkLst>
            <pc:docMk/>
            <pc:sldMk cId="2257429867" sldId="256"/>
            <ac:grpSpMk id="39" creationId="{7996E41B-C29E-F03E-CC96-74533FE1E33C}"/>
          </ac:grpSpMkLst>
        </pc:grpChg>
        <pc:grpChg chg="del">
          <ac:chgData name="Leigh Schmidt" userId="eba5d5e2-3e42-442b-9868-4698f3ac466d" providerId="ADAL" clId="{3A447BA5-BD99-47A3-836F-7A3EEA175119}" dt="2023-05-16T20:31:59.594" v="68" actId="478"/>
          <ac:grpSpMkLst>
            <pc:docMk/>
            <pc:sldMk cId="2257429867" sldId="256"/>
            <ac:grpSpMk id="41" creationId="{F993DB83-99A8-7B33-52C1-B62FF406C551}"/>
          </ac:grpSpMkLst>
        </pc:grpChg>
        <pc:grpChg chg="del">
          <ac:chgData name="Leigh Schmidt" userId="eba5d5e2-3e42-442b-9868-4698f3ac466d" providerId="ADAL" clId="{3A447BA5-BD99-47A3-836F-7A3EEA175119}" dt="2023-05-16T20:32:08.337" v="73" actId="478"/>
          <ac:grpSpMkLst>
            <pc:docMk/>
            <pc:sldMk cId="2257429867" sldId="256"/>
            <ac:grpSpMk id="52" creationId="{B4138324-F7EA-CD76-B93B-C65B0DFC7907}"/>
          </ac:grpSpMkLst>
        </pc:grpChg>
        <pc:grpChg chg="del">
          <ac:chgData name="Leigh Schmidt" userId="eba5d5e2-3e42-442b-9868-4698f3ac466d" providerId="ADAL" clId="{3A447BA5-BD99-47A3-836F-7A3EEA175119}" dt="2023-05-16T20:31:55.216" v="66" actId="478"/>
          <ac:grpSpMkLst>
            <pc:docMk/>
            <pc:sldMk cId="2257429867" sldId="256"/>
            <ac:grpSpMk id="54" creationId="{BC638C31-2A3C-6FAB-C612-68B437E225DD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1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8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01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5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61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20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2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5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58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6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457E4-A6CB-4F78-A2F0-1D395A51E66A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75B03-1750-4A9A-B160-BC349A80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68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" y="486"/>
            <a:ext cx="10057143" cy="777142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-1570" y="0"/>
            <a:ext cx="5034633" cy="2770994"/>
            <a:chOff x="-1570" y="0"/>
            <a:chExt cx="5034633" cy="2770994"/>
          </a:xfrm>
        </p:grpSpPr>
        <p:sp>
          <p:nvSpPr>
            <p:cNvPr id="65" name="Rectangle 64"/>
            <p:cNvSpPr/>
            <p:nvPr/>
          </p:nvSpPr>
          <p:spPr>
            <a:xfrm>
              <a:off x="-1555" y="0"/>
              <a:ext cx="5034618" cy="1744824"/>
            </a:xfrm>
            <a:prstGeom prst="rect">
              <a:avLst/>
            </a:prstGeom>
            <a:solidFill>
              <a:srgbClr val="0035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-1570" y="2032330"/>
              <a:ext cx="5030750" cy="738664"/>
              <a:chOff x="76077" y="1976344"/>
              <a:chExt cx="5030750" cy="738664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1123073" y="1976344"/>
                <a:ext cx="3983754" cy="738664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en-US" sz="14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• </a:t>
                </a:r>
                <a:r>
                  <a:rPr lang="en-US" sz="1400" dirty="0" err="1">
                    <a:latin typeface="Verdana" panose="020B0604030504040204" pitchFamily="34" charset="0"/>
                    <a:ea typeface="Verdana" panose="020B0604030504040204" pitchFamily="34" charset="0"/>
                  </a:rPr>
                  <a:t>C</a:t>
                </a:r>
                <a:r>
                  <a:rPr lang="en-US" sz="1400" b="0" i="0" u="none" strike="noStrike" dirty="0" err="1">
                    <a:effectLst/>
                    <a:latin typeface="Verdana" panose="020B0604030504040204" pitchFamily="34" charset="0"/>
                    <a:ea typeface="Verdana" panose="020B0604030504040204" pitchFamily="34" charset="0"/>
                  </a:rPr>
                  <a:t>astración</a:t>
                </a:r>
                <a:r>
                  <a:rPr lang="en-US" sz="1400" b="0" i="0" u="none" strike="noStrike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</a:rPr>
                  <a:t>/</a:t>
                </a:r>
                <a:r>
                  <a:rPr lang="en-US" sz="1400" b="0" i="0" u="none" strike="noStrike" dirty="0" err="1">
                    <a:effectLst/>
                    <a:latin typeface="Verdana" panose="020B0604030504040204" pitchFamily="34" charset="0"/>
                    <a:ea typeface="Verdana" panose="020B0604030504040204" pitchFamily="34" charset="0"/>
                  </a:rPr>
                  <a:t>esterilización</a:t>
                </a:r>
                <a:r>
                  <a:rPr lang="en-US" sz="1400" b="0" i="0" u="none" strike="noStrike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</a:rPr>
                  <a:t> con </a:t>
                </a:r>
                <a:r>
                  <a:rPr lang="en-US" sz="1400" b="0" i="0" u="none" strike="noStrike" dirty="0" err="1">
                    <a:effectLst/>
                    <a:latin typeface="Verdana" panose="020B0604030504040204" pitchFamily="34" charset="0"/>
                    <a:ea typeface="Verdana" panose="020B0604030504040204" pitchFamily="34" charset="0"/>
                  </a:rPr>
                  <a:t>vacunas</a:t>
                </a:r>
                <a:br>
                  <a:rPr lang="en-US" sz="1400" b="0" i="0" u="none" strike="noStrike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</a:rPr>
                </a:br>
                <a:r>
                  <a:rPr lang="en-US" sz="14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• </a:t>
                </a:r>
                <a:r>
                  <a:rPr lang="en-US" sz="1400" dirty="0" err="1">
                    <a:latin typeface="Verdana" panose="020B0604030504040204" pitchFamily="34" charset="0"/>
                    <a:ea typeface="Verdana" panose="020B0604030504040204" pitchFamily="34" charset="0"/>
                  </a:rPr>
                  <a:t>Cuidado</a:t>
                </a:r>
                <a:r>
                  <a:rPr lang="en-US" sz="14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 de </a:t>
                </a:r>
                <a:r>
                  <a:rPr lang="en-US" sz="1400" dirty="0" err="1">
                    <a:latin typeface="Verdana" panose="020B0604030504040204" pitchFamily="34" charset="0"/>
                    <a:ea typeface="Verdana" panose="020B0604030504040204" pitchFamily="34" charset="0"/>
                  </a:rPr>
                  <a:t>bienestar</a:t>
                </a:r>
                <a:br>
                  <a:rPr lang="en-US" sz="1400" dirty="0">
                    <a:latin typeface="Verdana" panose="020B0604030504040204" pitchFamily="34" charset="0"/>
                    <a:ea typeface="Verdana" panose="020B0604030504040204" pitchFamily="34" charset="0"/>
                  </a:rPr>
                </a:br>
                <a:r>
                  <a:rPr lang="en-US" sz="14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• </a:t>
                </a:r>
                <a:r>
                  <a:rPr lang="en-US" sz="1400" dirty="0" err="1">
                    <a:latin typeface="Verdana" panose="020B0604030504040204" pitchFamily="34" charset="0"/>
                    <a:ea typeface="Verdana" panose="020B0604030504040204" pitchFamily="34" charset="0"/>
                  </a:rPr>
                  <a:t>Sumunistros</a:t>
                </a:r>
                <a:r>
                  <a:rPr lang="en-US" sz="14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, </a:t>
                </a:r>
                <a:r>
                  <a:rPr lang="en-US" sz="1400" dirty="0" err="1">
                    <a:latin typeface="Verdana" panose="020B0604030504040204" pitchFamily="34" charset="0"/>
                    <a:ea typeface="Verdana" panose="020B0604030504040204" pitchFamily="34" charset="0"/>
                  </a:rPr>
                  <a:t>cuando</a:t>
                </a:r>
                <a:r>
                  <a:rPr lang="en-US" sz="14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 </a:t>
                </a:r>
                <a:r>
                  <a:rPr lang="en-US" sz="1400" dirty="0" err="1">
                    <a:latin typeface="Verdana" panose="020B0604030504040204" pitchFamily="34" charset="0"/>
                    <a:ea typeface="Verdana" panose="020B0604030504040204" pitchFamily="34" charset="0"/>
                  </a:rPr>
                  <a:t>esten</a:t>
                </a:r>
                <a:r>
                  <a:rPr lang="en-US" sz="14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 </a:t>
                </a:r>
                <a:r>
                  <a:rPr lang="en-US" sz="1400" dirty="0" err="1">
                    <a:latin typeface="Verdana" panose="020B0604030504040204" pitchFamily="34" charset="0"/>
                    <a:ea typeface="Verdana" panose="020B0604030504040204" pitchFamily="34" charset="0"/>
                  </a:rPr>
                  <a:t>disponsibles</a:t>
                </a:r>
                <a:endParaRPr lang="en-US" sz="1400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2" name="Rectangle 1"/>
              <p:cNvSpPr/>
              <p:nvPr/>
            </p:nvSpPr>
            <p:spPr>
              <a:xfrm>
                <a:off x="76077" y="2154859"/>
                <a:ext cx="1154482" cy="461665"/>
              </a:xfrm>
              <a:prstGeom prst="rect">
                <a:avLst/>
              </a:prstGeom>
            </p:spPr>
            <p:txBody>
              <a:bodyPr wrap="none" lIns="91440" tIns="45720" rIns="91440" bIns="45720" anchor="t">
                <a:spAutoFit/>
              </a:bodyPr>
              <a:lstStyle/>
              <a:p>
                <a:pPr algn="r"/>
                <a:r>
                  <a:rPr lang="en-US" sz="1200" b="1" dirty="0">
                    <a:latin typeface="Verdana Pro"/>
                  </a:rPr>
                  <a:t>SERVICIOS</a:t>
                </a:r>
              </a:p>
              <a:p>
                <a:pPr algn="r"/>
                <a:r>
                  <a:rPr lang="en-US" sz="1200" b="1" dirty="0">
                    <a:latin typeface="Verdana Pro"/>
                  </a:rPr>
                  <a:t>INCLUYEN</a:t>
                </a:r>
                <a:endParaRPr lang="en-US" sz="1200" dirty="0">
                  <a:latin typeface="Verdana Pro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2175251" y="2042"/>
              <a:ext cx="2409714" cy="92333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  <a:latin typeface="Frutiger LT 87 ExtraBlackCn"/>
                </a:rPr>
                <a:t>GRATIS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081442" y="713480"/>
              <a:ext cx="2495834" cy="83099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Frutiger LT 87 ExtraBlackCn"/>
                </a:rPr>
                <a:t>SERVICIOS</a:t>
              </a:r>
              <a:br>
                <a:rPr lang="en-US" sz="2400" b="1" dirty="0">
                  <a:latin typeface="Frutiger LT 87 ExtraBlackCn"/>
                </a:rPr>
              </a:br>
              <a:r>
                <a:rPr lang="en-US" sz="2400" b="1" dirty="0">
                  <a:solidFill>
                    <a:schemeClr val="bg1"/>
                  </a:solidFill>
                  <a:latin typeface="Frutiger LT 87 ExtraBlackCn"/>
                </a:rPr>
                <a:t>PARA MASCOTAS</a:t>
              </a:r>
              <a:endParaRPr lang="en-US" sz="2400" b="1" dirty="0">
                <a:solidFill>
                  <a:schemeClr val="bg1"/>
                </a:solidFill>
                <a:latin typeface="Frutiger LT 87 ExtraBlackCn" panose="020B0906030504030204" pitchFamily="34" charset="0"/>
              </a:endParaRPr>
            </a:p>
          </p:txBody>
        </p:sp>
      </p:grpSp>
      <p:sp>
        <p:nvSpPr>
          <p:cNvPr id="211" name="TextBox 210"/>
          <p:cNvSpPr txBox="1"/>
          <p:nvPr/>
        </p:nvSpPr>
        <p:spPr>
          <a:xfrm>
            <a:off x="1194587" y="3058503"/>
            <a:ext cx="4972292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i="1" dirty="0">
                <a:latin typeface="Verdana Pro"/>
              </a:rPr>
              <a:t>Este </a:t>
            </a:r>
            <a:r>
              <a:rPr lang="en-US" sz="1000" i="1" dirty="0" err="1">
                <a:latin typeface="Verdana Pro"/>
              </a:rPr>
              <a:t>programa</a:t>
            </a:r>
            <a:r>
              <a:rPr lang="en-US" sz="1000" i="1" dirty="0">
                <a:latin typeface="Verdana Pro"/>
              </a:rPr>
              <a:t> </a:t>
            </a:r>
            <a:r>
              <a:rPr lang="en-US" sz="1000" i="1" dirty="0" err="1">
                <a:latin typeface="Verdana Pro"/>
              </a:rPr>
              <a:t>sirve</a:t>
            </a:r>
            <a:r>
              <a:rPr lang="en-US" sz="1000" i="1" dirty="0">
                <a:latin typeface="Verdana Pro"/>
              </a:rPr>
              <a:t> </a:t>
            </a:r>
            <a:r>
              <a:rPr lang="en-US" sz="1000" i="1" dirty="0">
                <a:highlight>
                  <a:srgbClr val="FFFF00"/>
                </a:highlight>
                <a:latin typeface="Verdana Pro"/>
              </a:rPr>
              <a:t>list focus area</a:t>
            </a:r>
            <a:r>
              <a:rPr lang="en-US" sz="1000" i="1" dirty="0">
                <a:latin typeface="Verdana Pro"/>
              </a:rPr>
              <a:t>.</a:t>
            </a:r>
            <a:endParaRPr lang="en-US" sz="1000" i="1" dirty="0">
              <a:cs typeface="Calibri"/>
            </a:endParaRPr>
          </a:p>
        </p:txBody>
      </p:sp>
      <p:pic>
        <p:nvPicPr>
          <p:cNvPr id="3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25BEAB49-5429-4830-365B-6FA6477057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361" y="534176"/>
            <a:ext cx="1121387" cy="62725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CE22810-0100-8CB0-B711-8F6414E2CA08}"/>
              </a:ext>
            </a:extLst>
          </p:cNvPr>
          <p:cNvSpPr txBox="1"/>
          <p:nvPr/>
        </p:nvSpPr>
        <p:spPr>
          <a:xfrm>
            <a:off x="1973776" y="3263111"/>
            <a:ext cx="3047113" cy="584775"/>
          </a:xfrm>
          <a:prstGeom prst="rect">
            <a:avLst/>
          </a:prstGeom>
          <a:solidFill>
            <a:srgbClr val="00358E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Por favor </a:t>
            </a:r>
            <a:r>
              <a:rPr lang="en-US" sz="1600" b="0" i="0" u="none" strike="noStrike" dirty="0" err="1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llame</a:t>
            </a:r>
            <a:r>
              <a:rPr lang="en-US" sz="16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o text</a:t>
            </a:r>
            <a:br>
              <a:rPr lang="en-US" sz="1600" dirty="0">
                <a:latin typeface="Verdana Pro"/>
              </a:rPr>
            </a:br>
            <a:r>
              <a:rPr lang="en-US" sz="1600" b="1" dirty="0">
                <a:solidFill>
                  <a:srgbClr val="FFCD00"/>
                </a:solidFill>
                <a:latin typeface="Verdana Pro"/>
              </a:rPr>
              <a:t>111-111-1111</a:t>
            </a:r>
            <a:endParaRPr lang="en-US" sz="16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5D70A70-5DE5-D521-D768-41A9A7B36D66}"/>
              </a:ext>
            </a:extLst>
          </p:cNvPr>
          <p:cNvSpPr txBox="1"/>
          <p:nvPr/>
        </p:nvSpPr>
        <p:spPr>
          <a:xfrm rot="19500000">
            <a:off x="639248" y="672391"/>
            <a:ext cx="1411260" cy="253916"/>
          </a:xfrm>
          <a:prstGeom prst="rect">
            <a:avLst/>
          </a:prstGeom>
          <a:solidFill>
            <a:srgbClr val="00358E">
              <a:alpha val="83000"/>
            </a:srgb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 dirty="0">
                <a:solidFill>
                  <a:srgbClr val="00AFD7"/>
                </a:solidFill>
                <a:latin typeface="Verdana Pro"/>
                <a:ea typeface="Calibri"/>
                <a:cs typeface="Calibri"/>
              </a:rPr>
              <a:t>Your Logo Here</a:t>
            </a:r>
            <a:endParaRPr lang="en-US" sz="1050" b="1" dirty="0">
              <a:solidFill>
                <a:srgbClr val="00AFD7"/>
              </a:solidFill>
              <a:latin typeface="Verdana Pro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DA167776-7092-9BE5-E4C9-1842118904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845" y="3110421"/>
            <a:ext cx="815949" cy="6668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495C50-B8F8-5097-AED4-9B5C5A7E5F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084" y="485"/>
            <a:ext cx="10057143" cy="777142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DE05584-7843-C40D-01BE-016907DA95B6}"/>
              </a:ext>
            </a:extLst>
          </p:cNvPr>
          <p:cNvSpPr/>
          <p:nvPr/>
        </p:nvSpPr>
        <p:spPr>
          <a:xfrm>
            <a:off x="5032905" y="-1"/>
            <a:ext cx="5034618" cy="1744824"/>
          </a:xfrm>
          <a:prstGeom prst="rect">
            <a:avLst/>
          </a:prstGeom>
          <a:solidFill>
            <a:srgbClr val="0035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D9EFDDC5-179C-8099-4BE3-33B262D803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4772" y="534175"/>
            <a:ext cx="1121387" cy="62725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DB6037C-3352-9615-7CB9-080551E90557}"/>
              </a:ext>
            </a:extLst>
          </p:cNvPr>
          <p:cNvSpPr txBox="1"/>
          <p:nvPr/>
        </p:nvSpPr>
        <p:spPr>
          <a:xfrm>
            <a:off x="7008111" y="3263110"/>
            <a:ext cx="3047113" cy="584775"/>
          </a:xfrm>
          <a:prstGeom prst="rect">
            <a:avLst/>
          </a:prstGeom>
          <a:solidFill>
            <a:srgbClr val="00358E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Por favor </a:t>
            </a:r>
            <a:r>
              <a:rPr lang="en-US" sz="1600" b="0" i="0" u="none" strike="noStrike" dirty="0" err="1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llame</a:t>
            </a:r>
            <a:r>
              <a:rPr lang="en-US" sz="16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o text</a:t>
            </a:r>
            <a:br>
              <a:rPr lang="en-US" sz="1600" dirty="0">
                <a:latin typeface="Verdana Pro"/>
              </a:rPr>
            </a:br>
            <a:r>
              <a:rPr lang="en-US" sz="1600" b="1" dirty="0">
                <a:solidFill>
                  <a:srgbClr val="FFCD00"/>
                </a:solidFill>
                <a:latin typeface="Verdana Pro"/>
              </a:rPr>
              <a:t>111-111-1111</a:t>
            </a:r>
            <a:endParaRPr lang="en-US" sz="16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3537D8E-2510-CFCB-6D77-0A9E547958AC}"/>
              </a:ext>
            </a:extLst>
          </p:cNvPr>
          <p:cNvSpPr txBox="1"/>
          <p:nvPr/>
        </p:nvSpPr>
        <p:spPr>
          <a:xfrm rot="19500000">
            <a:off x="5673665" y="672390"/>
            <a:ext cx="1411260" cy="253916"/>
          </a:xfrm>
          <a:prstGeom prst="rect">
            <a:avLst/>
          </a:prstGeom>
          <a:solidFill>
            <a:srgbClr val="00358E">
              <a:alpha val="83000"/>
            </a:srgb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 dirty="0">
                <a:solidFill>
                  <a:srgbClr val="00AFD7"/>
                </a:solidFill>
                <a:latin typeface="Verdana Pro"/>
                <a:ea typeface="Calibri"/>
                <a:cs typeface="Calibri"/>
              </a:rPr>
              <a:t>Your Logo Here</a:t>
            </a:r>
            <a:endParaRPr lang="en-US" sz="1050" b="1">
              <a:solidFill>
                <a:srgbClr val="00AFD7"/>
              </a:solidFill>
              <a:latin typeface="Verdana Pro"/>
            </a:endParaRPr>
          </a:p>
        </p:txBody>
      </p:sp>
      <p:pic>
        <p:nvPicPr>
          <p:cNvPr id="33" name="Picture 6">
            <a:extLst>
              <a:ext uri="{FF2B5EF4-FFF2-40B4-BE49-F238E27FC236}">
                <a16:creationId xmlns:a16="http://schemas.microsoft.com/office/drawing/2014/main" id="{508B350B-29B3-1569-2B53-CAC216EBA5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6266" y="3110420"/>
            <a:ext cx="815949" cy="66689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0DEFB48-CA16-5422-320D-2C4CCABF3D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3876153"/>
            <a:ext cx="10057143" cy="7771428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0C79F7E2-D81B-24C7-D3B2-620DABFDDA05}"/>
              </a:ext>
            </a:extLst>
          </p:cNvPr>
          <p:cNvSpPr/>
          <p:nvPr/>
        </p:nvSpPr>
        <p:spPr>
          <a:xfrm>
            <a:off x="-1570" y="3875667"/>
            <a:ext cx="5034618" cy="1744824"/>
          </a:xfrm>
          <a:prstGeom prst="rect">
            <a:avLst/>
          </a:prstGeom>
          <a:solidFill>
            <a:srgbClr val="0035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D837B79E-B485-03ED-47B3-5B1BDA3F90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297" y="4409843"/>
            <a:ext cx="1121387" cy="627251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EF3457E0-1516-52B3-E8FE-09F467AACD30}"/>
              </a:ext>
            </a:extLst>
          </p:cNvPr>
          <p:cNvSpPr txBox="1"/>
          <p:nvPr/>
        </p:nvSpPr>
        <p:spPr>
          <a:xfrm>
            <a:off x="1973636" y="7138778"/>
            <a:ext cx="3047113" cy="584775"/>
          </a:xfrm>
          <a:prstGeom prst="rect">
            <a:avLst/>
          </a:prstGeom>
          <a:solidFill>
            <a:srgbClr val="00358E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Por favor </a:t>
            </a:r>
            <a:r>
              <a:rPr lang="en-US" sz="1600" b="0" i="0" u="none" strike="noStrike" dirty="0" err="1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llame</a:t>
            </a:r>
            <a:r>
              <a:rPr lang="en-US" sz="16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o text</a:t>
            </a:r>
            <a:br>
              <a:rPr lang="en-US" sz="1600" dirty="0">
                <a:latin typeface="Verdana Pro"/>
              </a:rPr>
            </a:br>
            <a:r>
              <a:rPr lang="en-US" sz="1600" b="1" dirty="0">
                <a:solidFill>
                  <a:srgbClr val="FFCD00"/>
                </a:solidFill>
                <a:latin typeface="Verdana Pro"/>
              </a:rPr>
              <a:t>111-111-1111</a:t>
            </a:r>
            <a:endParaRPr lang="en-US" sz="16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F47C9A7-0F66-8B7C-60FB-D1F567339805}"/>
              </a:ext>
            </a:extLst>
          </p:cNvPr>
          <p:cNvSpPr txBox="1"/>
          <p:nvPr/>
        </p:nvSpPr>
        <p:spPr>
          <a:xfrm rot="19500000">
            <a:off x="639190" y="4548059"/>
            <a:ext cx="1411260" cy="253916"/>
          </a:xfrm>
          <a:prstGeom prst="rect">
            <a:avLst/>
          </a:prstGeom>
          <a:solidFill>
            <a:srgbClr val="00358E">
              <a:alpha val="83000"/>
            </a:srgb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 dirty="0">
                <a:solidFill>
                  <a:srgbClr val="00AFD7"/>
                </a:solidFill>
                <a:latin typeface="Verdana Pro"/>
                <a:ea typeface="Calibri"/>
                <a:cs typeface="Calibri"/>
              </a:rPr>
              <a:t>Your Logo Here</a:t>
            </a:r>
            <a:endParaRPr lang="en-US" sz="1050" b="1">
              <a:solidFill>
                <a:srgbClr val="00AFD7"/>
              </a:solidFill>
              <a:latin typeface="Verdana Pro"/>
            </a:endParaRPr>
          </a:p>
        </p:txBody>
      </p:sp>
      <p:pic>
        <p:nvPicPr>
          <p:cNvPr id="50" name="Picture 6">
            <a:extLst>
              <a:ext uri="{FF2B5EF4-FFF2-40B4-BE49-F238E27FC236}">
                <a16:creationId xmlns:a16="http://schemas.microsoft.com/office/drawing/2014/main" id="{839C0F4E-09E5-CAAB-D269-660F90DDC8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791" y="6986089"/>
            <a:ext cx="815949" cy="66689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C50293B5-F166-DA95-A61C-999BC538DC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534" y="3876154"/>
            <a:ext cx="10057143" cy="7771428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9B608A66-DF28-0D3D-AE18-35CDBCF9A755}"/>
              </a:ext>
            </a:extLst>
          </p:cNvPr>
          <p:cNvSpPr/>
          <p:nvPr/>
        </p:nvSpPr>
        <p:spPr>
          <a:xfrm>
            <a:off x="5022355" y="3875668"/>
            <a:ext cx="5034618" cy="1744824"/>
          </a:xfrm>
          <a:prstGeom prst="rect">
            <a:avLst/>
          </a:prstGeom>
          <a:solidFill>
            <a:srgbClr val="0035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0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312B2DA8-15A6-CB77-0E7D-568636638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4222" y="4409844"/>
            <a:ext cx="1121387" cy="627251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9B7AE94D-AEE0-5DCB-C4C8-56B92C6301C4}"/>
              </a:ext>
            </a:extLst>
          </p:cNvPr>
          <p:cNvSpPr txBox="1"/>
          <p:nvPr/>
        </p:nvSpPr>
        <p:spPr>
          <a:xfrm>
            <a:off x="6997561" y="7138779"/>
            <a:ext cx="3047113" cy="584775"/>
          </a:xfrm>
          <a:prstGeom prst="rect">
            <a:avLst/>
          </a:prstGeom>
          <a:solidFill>
            <a:srgbClr val="00358E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Por favor </a:t>
            </a:r>
            <a:r>
              <a:rPr lang="en-US" sz="1600" b="0" i="0" u="none" strike="noStrike" dirty="0" err="1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llame</a:t>
            </a:r>
            <a:r>
              <a:rPr lang="en-US" sz="16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o text</a:t>
            </a:r>
            <a:br>
              <a:rPr lang="en-US" sz="1600" dirty="0">
                <a:latin typeface="Verdana Pro"/>
              </a:rPr>
            </a:br>
            <a:r>
              <a:rPr lang="en-US" sz="1600" b="1" dirty="0">
                <a:solidFill>
                  <a:srgbClr val="FFCD00"/>
                </a:solidFill>
                <a:latin typeface="Verdana Pro"/>
              </a:rPr>
              <a:t>111-111-1111</a:t>
            </a:r>
            <a:endParaRPr lang="en-US" sz="16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EB43BD2-3B04-5A99-96EA-9604A0598BA9}"/>
              </a:ext>
            </a:extLst>
          </p:cNvPr>
          <p:cNvSpPr txBox="1"/>
          <p:nvPr/>
        </p:nvSpPr>
        <p:spPr>
          <a:xfrm rot="19500000">
            <a:off x="5663115" y="4548059"/>
            <a:ext cx="1411260" cy="253916"/>
          </a:xfrm>
          <a:prstGeom prst="rect">
            <a:avLst/>
          </a:prstGeom>
          <a:solidFill>
            <a:srgbClr val="00358E">
              <a:alpha val="83000"/>
            </a:srgb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 dirty="0">
                <a:solidFill>
                  <a:srgbClr val="00AFD7"/>
                </a:solidFill>
                <a:latin typeface="Verdana Pro"/>
                <a:ea typeface="Calibri"/>
                <a:cs typeface="Calibri"/>
              </a:rPr>
              <a:t>Your Logo Here</a:t>
            </a:r>
            <a:endParaRPr lang="en-US" sz="1050" b="1">
              <a:solidFill>
                <a:srgbClr val="00AFD7"/>
              </a:solidFill>
              <a:latin typeface="Verdana Pro"/>
            </a:endParaRPr>
          </a:p>
        </p:txBody>
      </p:sp>
      <p:pic>
        <p:nvPicPr>
          <p:cNvPr id="63" name="Picture 6">
            <a:extLst>
              <a:ext uri="{FF2B5EF4-FFF2-40B4-BE49-F238E27FC236}">
                <a16:creationId xmlns:a16="http://schemas.microsoft.com/office/drawing/2014/main" id="{E5F4DF0A-27D2-6F96-8957-5615F7CC8D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5716" y="6986089"/>
            <a:ext cx="815949" cy="666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429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F4B49D11AEF2499C7E8D81E35216DA" ma:contentTypeVersion="16" ma:contentTypeDescription="Create a new document." ma:contentTypeScope="" ma:versionID="2f306e3d298ea1955f3f11108b31542f">
  <xsd:schema xmlns:xsd="http://www.w3.org/2001/XMLSchema" xmlns:xs="http://www.w3.org/2001/XMLSchema" xmlns:p="http://schemas.microsoft.com/office/2006/metadata/properties" xmlns:ns2="753b8c46-d430-4928-927b-0d053f239e9e" xmlns:ns3="0582951a-c197-4983-adbc-da2436d7b58e" targetNamespace="http://schemas.microsoft.com/office/2006/metadata/properties" ma:root="true" ma:fieldsID="1d62befc0c976cdd1fc19c8e204b79c4" ns2:_="" ns3:_="">
    <xsd:import namespace="753b8c46-d430-4928-927b-0d053f239e9e"/>
    <xsd:import namespace="0582951a-c197-4983-adbc-da2436d7b5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b8c46-d430-4928-927b-0d053f239e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5cd4bf4-ccd2-4007-93dd-1038b92d60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82951a-c197-4983-adbc-da2436d7b58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c2e423c-5855-40bb-9a66-9bd8a3927761}" ma:internalName="TaxCatchAll" ma:showField="CatchAllData" ma:web="0582951a-c197-4983-adbc-da2436d7b5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582951a-c197-4983-adbc-da2436d7b58e">
      <UserInfo>
        <DisplayName>Rachel Thompson</DisplayName>
        <AccountId>52</AccountId>
        <AccountType/>
      </UserInfo>
    </SharedWithUsers>
    <lcf76f155ced4ddcb4097134ff3c332f xmlns="753b8c46-d430-4928-927b-0d053f239e9e">
      <Terms xmlns="http://schemas.microsoft.com/office/infopath/2007/PartnerControls"/>
    </lcf76f155ced4ddcb4097134ff3c332f>
    <TaxCatchAll xmlns="0582951a-c197-4983-adbc-da2436d7b58e" xsi:nil="true"/>
  </documentManagement>
</p:properties>
</file>

<file path=customXml/itemProps1.xml><?xml version="1.0" encoding="utf-8"?>
<ds:datastoreItem xmlns:ds="http://schemas.openxmlformats.org/officeDocument/2006/customXml" ds:itemID="{7D3ADB75-E1AF-49D0-9C24-37D2247974EA}">
  <ds:schemaRefs>
    <ds:schemaRef ds:uri="0582951a-c197-4983-adbc-da2436d7b58e"/>
    <ds:schemaRef ds:uri="753b8c46-d430-4928-927b-0d053f239e9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FD130A3-8359-46DF-9793-06EBC29D7E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15EED2-C007-4F24-9809-8CC2E64F24AB}">
  <ds:schemaRefs>
    <ds:schemaRef ds:uri="http://schemas.microsoft.com/office/2006/metadata/properties"/>
    <ds:schemaRef ds:uri="http://schemas.microsoft.com/office/infopath/2007/PartnerControls"/>
    <ds:schemaRef ds:uri="0582951a-c197-4983-adbc-da2436d7b58e"/>
    <ds:schemaRef ds:uri="753b8c46-d430-4928-927b-0d053f239e9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72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Frutiger LT 87 ExtraBlackCn</vt:lpstr>
      <vt:lpstr>Verdana</vt:lpstr>
      <vt:lpstr>Verdana Pro</vt:lpstr>
      <vt:lpstr>Office Theme</vt:lpstr>
      <vt:lpstr>PowerPoint Presentation</vt:lpstr>
    </vt:vector>
  </TitlesOfParts>
  <Company>Humane Society of the 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SYSTEM</dc:creator>
  <cp:lastModifiedBy>Leigh Schmidt</cp:lastModifiedBy>
  <cp:revision>334</cp:revision>
  <dcterms:created xsi:type="dcterms:W3CDTF">2018-05-23T16:38:32Z</dcterms:created>
  <dcterms:modified xsi:type="dcterms:W3CDTF">2023-05-16T20:37:06Z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0x0101004BF4B49D11AEF2499C7E8D81E35216DA</vt:lpwstr>
  </property>
  <property fmtid="{D5CDD505-2E9C-101B-9397-08002B2CF9AE}" pid="3" name="MediaServiceImageTags">
    <vt:lpwstr/>
  </property>
</Properties>
</file>