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3"/>
  </p:sldMasterIdLst>
  <p:sldIdLst>
    <p:sldId id="256" r:id="rId4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00"/>
    <a:srgbClr val="00AFD7"/>
    <a:srgbClr val="00358E"/>
    <a:srgbClr val="84C4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920F27-EFE6-4530-AF67-AA9715ECA87D}" v="3" dt="2023-06-13T21:53:11.9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294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igh Schmidt" userId="eba5d5e2-3e42-442b-9868-4698f3ac466d" providerId="ADAL" clId="{6E920F27-EFE6-4530-AF67-AA9715ECA87D}"/>
    <pc:docChg chg="custSel modSld">
      <pc:chgData name="Leigh Schmidt" userId="eba5d5e2-3e42-442b-9868-4698f3ac466d" providerId="ADAL" clId="{6E920F27-EFE6-4530-AF67-AA9715ECA87D}" dt="2023-06-13T22:00:24.089" v="299" actId="14100"/>
      <pc:docMkLst>
        <pc:docMk/>
      </pc:docMkLst>
      <pc:sldChg chg="addSp delSp modSp mod">
        <pc:chgData name="Leigh Schmidt" userId="eba5d5e2-3e42-442b-9868-4698f3ac466d" providerId="ADAL" clId="{6E920F27-EFE6-4530-AF67-AA9715ECA87D}" dt="2023-06-13T22:00:24.089" v="299" actId="14100"/>
        <pc:sldMkLst>
          <pc:docMk/>
          <pc:sldMk cId="2833351236" sldId="256"/>
        </pc:sldMkLst>
        <pc:spChg chg="del">
          <ac:chgData name="Leigh Schmidt" userId="eba5d5e2-3e42-442b-9868-4698f3ac466d" providerId="ADAL" clId="{6E920F27-EFE6-4530-AF67-AA9715ECA87D}" dt="2023-06-13T21:53:01.459" v="13" actId="478"/>
          <ac:spMkLst>
            <pc:docMk/>
            <pc:sldMk cId="2833351236" sldId="256"/>
            <ac:spMk id="6" creationId="{0CC5833A-7051-391A-948B-FA67095BD966}"/>
          </ac:spMkLst>
        </pc:spChg>
        <pc:spChg chg="mod">
          <ac:chgData name="Leigh Schmidt" userId="eba5d5e2-3e42-442b-9868-4698f3ac466d" providerId="ADAL" clId="{6E920F27-EFE6-4530-AF67-AA9715ECA87D}" dt="2023-06-13T21:56:06.722" v="84" actId="1076"/>
          <ac:spMkLst>
            <pc:docMk/>
            <pc:sldMk cId="2833351236" sldId="256"/>
            <ac:spMk id="7" creationId="{809D982F-5E6A-794C-1B79-01159F14AAF6}"/>
          </ac:spMkLst>
        </pc:spChg>
        <pc:spChg chg="mod">
          <ac:chgData name="Leigh Schmidt" userId="eba5d5e2-3e42-442b-9868-4698f3ac466d" providerId="ADAL" clId="{6E920F27-EFE6-4530-AF67-AA9715ECA87D}" dt="2023-06-13T21:58:36.819" v="206" actId="20577"/>
          <ac:spMkLst>
            <pc:docMk/>
            <pc:sldMk cId="2833351236" sldId="256"/>
            <ac:spMk id="10" creationId="{68EDB4CD-E848-09CF-F20E-BD7724D8DF1D}"/>
          </ac:spMkLst>
        </pc:spChg>
        <pc:spChg chg="mod">
          <ac:chgData name="Leigh Schmidt" userId="eba5d5e2-3e42-442b-9868-4698f3ac466d" providerId="ADAL" clId="{6E920F27-EFE6-4530-AF67-AA9715ECA87D}" dt="2023-06-13T21:58:50.991" v="229" actId="14100"/>
          <ac:spMkLst>
            <pc:docMk/>
            <pc:sldMk cId="2833351236" sldId="256"/>
            <ac:spMk id="11" creationId="{CB51F121-5E88-391D-94C1-83BC22227BFC}"/>
          </ac:spMkLst>
        </pc:spChg>
        <pc:spChg chg="mod">
          <ac:chgData name="Leigh Schmidt" userId="eba5d5e2-3e42-442b-9868-4698f3ac466d" providerId="ADAL" clId="{6E920F27-EFE6-4530-AF67-AA9715ECA87D}" dt="2023-06-13T21:59:03.827" v="249" actId="20577"/>
          <ac:spMkLst>
            <pc:docMk/>
            <pc:sldMk cId="2833351236" sldId="256"/>
            <ac:spMk id="12" creationId="{0706EBD8-C2EC-421F-0EB1-B4D5490932FA}"/>
          </ac:spMkLst>
        </pc:spChg>
        <pc:spChg chg="mod">
          <ac:chgData name="Leigh Schmidt" userId="eba5d5e2-3e42-442b-9868-4698f3ac466d" providerId="ADAL" clId="{6E920F27-EFE6-4530-AF67-AA9715ECA87D}" dt="2023-06-13T21:54:29.795" v="66"/>
          <ac:spMkLst>
            <pc:docMk/>
            <pc:sldMk cId="2833351236" sldId="256"/>
            <ac:spMk id="14" creationId="{64240A07-7D02-418A-1D72-2D79159C1ED0}"/>
          </ac:spMkLst>
        </pc:spChg>
        <pc:spChg chg="mod">
          <ac:chgData name="Leigh Schmidt" userId="eba5d5e2-3e42-442b-9868-4698f3ac466d" providerId="ADAL" clId="{6E920F27-EFE6-4530-AF67-AA9715ECA87D}" dt="2023-06-13T21:55:45.654" v="80" actId="404"/>
          <ac:spMkLst>
            <pc:docMk/>
            <pc:sldMk cId="2833351236" sldId="256"/>
            <ac:spMk id="15" creationId="{03EDD5E4-0218-6828-24FE-1780CDCE6D54}"/>
          </ac:spMkLst>
        </pc:spChg>
        <pc:spChg chg="mod">
          <ac:chgData name="Leigh Schmidt" userId="eba5d5e2-3e42-442b-9868-4698f3ac466d" providerId="ADAL" clId="{6E920F27-EFE6-4530-AF67-AA9715ECA87D}" dt="2023-06-13T21:57:37.500" v="144" actId="122"/>
          <ac:spMkLst>
            <pc:docMk/>
            <pc:sldMk cId="2833351236" sldId="256"/>
            <ac:spMk id="17" creationId="{3CE627BA-E1C4-9D01-D2C7-364985516F81}"/>
          </ac:spMkLst>
        </pc:spChg>
        <pc:spChg chg="mod">
          <ac:chgData name="Leigh Schmidt" userId="eba5d5e2-3e42-442b-9868-4698f3ac466d" providerId="ADAL" clId="{6E920F27-EFE6-4530-AF67-AA9715ECA87D}" dt="2023-06-13T21:52:46.108" v="9" actId="1076"/>
          <ac:spMkLst>
            <pc:docMk/>
            <pc:sldMk cId="2833351236" sldId="256"/>
            <ac:spMk id="20" creationId="{899F6BA5-DE2F-F631-9B88-B9B11F1A2F19}"/>
          </ac:spMkLst>
        </pc:spChg>
        <pc:spChg chg="mod">
          <ac:chgData name="Leigh Schmidt" userId="eba5d5e2-3e42-442b-9868-4698f3ac466d" providerId="ADAL" clId="{6E920F27-EFE6-4530-AF67-AA9715ECA87D}" dt="2023-06-13T21:55:57.982" v="81"/>
          <ac:spMkLst>
            <pc:docMk/>
            <pc:sldMk cId="2833351236" sldId="256"/>
            <ac:spMk id="21" creationId="{012FB83B-CA6D-8593-2DC6-A2C4BEBFD209}"/>
          </ac:spMkLst>
        </pc:spChg>
        <pc:spChg chg="mod">
          <ac:chgData name="Leigh Schmidt" userId="eba5d5e2-3e42-442b-9868-4698f3ac466d" providerId="ADAL" clId="{6E920F27-EFE6-4530-AF67-AA9715ECA87D}" dt="2023-06-13T21:56:21.679" v="91" actId="20577"/>
          <ac:spMkLst>
            <pc:docMk/>
            <pc:sldMk cId="2833351236" sldId="256"/>
            <ac:spMk id="24" creationId="{89560725-0554-56CA-CD9A-86F9C2FD9417}"/>
          </ac:spMkLst>
        </pc:spChg>
        <pc:spChg chg="mod">
          <ac:chgData name="Leigh Schmidt" userId="eba5d5e2-3e42-442b-9868-4698f3ac466d" providerId="ADAL" clId="{6E920F27-EFE6-4530-AF67-AA9715ECA87D}" dt="2023-06-13T21:56:49.788" v="117" actId="6549"/>
          <ac:spMkLst>
            <pc:docMk/>
            <pc:sldMk cId="2833351236" sldId="256"/>
            <ac:spMk id="25" creationId="{4C7F8510-816E-0ADB-6F89-CCD233F66055}"/>
          </ac:spMkLst>
        </pc:spChg>
        <pc:spChg chg="mod">
          <ac:chgData name="Leigh Schmidt" userId="eba5d5e2-3e42-442b-9868-4698f3ac466d" providerId="ADAL" clId="{6E920F27-EFE6-4530-AF67-AA9715ECA87D}" dt="2023-06-13T21:56:59.618" v="135" actId="20577"/>
          <ac:spMkLst>
            <pc:docMk/>
            <pc:sldMk cId="2833351236" sldId="256"/>
            <ac:spMk id="26" creationId="{5AB588CA-3FB2-341E-676E-A9BFFF8E77E1}"/>
          </ac:spMkLst>
        </pc:spChg>
        <pc:spChg chg="mod">
          <ac:chgData name="Leigh Schmidt" userId="eba5d5e2-3e42-442b-9868-4698f3ac466d" providerId="ADAL" clId="{6E920F27-EFE6-4530-AF67-AA9715ECA87D}" dt="2023-06-13T21:54:22.413" v="64" actId="20577"/>
          <ac:spMkLst>
            <pc:docMk/>
            <pc:sldMk cId="2833351236" sldId="256"/>
            <ac:spMk id="28" creationId="{56C28E74-92E5-B5DB-12D1-0BAC72E31AF5}"/>
          </ac:spMkLst>
        </pc:spChg>
        <pc:spChg chg="mod">
          <ac:chgData name="Leigh Schmidt" userId="eba5d5e2-3e42-442b-9868-4698f3ac466d" providerId="ADAL" clId="{6E920F27-EFE6-4530-AF67-AA9715ECA87D}" dt="2023-06-13T21:55:02.372" v="70" actId="404"/>
          <ac:spMkLst>
            <pc:docMk/>
            <pc:sldMk cId="2833351236" sldId="256"/>
            <ac:spMk id="29" creationId="{3423FDC3-7326-CA5E-9F07-AA888B9AF49C}"/>
          </ac:spMkLst>
        </pc:spChg>
        <pc:spChg chg="mod">
          <ac:chgData name="Leigh Schmidt" userId="eba5d5e2-3e42-442b-9868-4698f3ac466d" providerId="ADAL" clId="{6E920F27-EFE6-4530-AF67-AA9715ECA87D}" dt="2023-06-13T21:57:29.769" v="140" actId="122"/>
          <ac:spMkLst>
            <pc:docMk/>
            <pc:sldMk cId="2833351236" sldId="256"/>
            <ac:spMk id="31" creationId="{479A6F02-DF6A-7028-447B-B7CB2843043B}"/>
          </ac:spMkLst>
        </pc:spChg>
        <pc:spChg chg="del">
          <ac:chgData name="Leigh Schmidt" userId="eba5d5e2-3e42-442b-9868-4698f3ac466d" providerId="ADAL" clId="{6E920F27-EFE6-4530-AF67-AA9715ECA87D}" dt="2023-06-13T21:52:52.636" v="10" actId="478"/>
          <ac:spMkLst>
            <pc:docMk/>
            <pc:sldMk cId="2833351236" sldId="256"/>
            <ac:spMk id="38" creationId="{84370EB5-0A05-82EB-2CDD-B323892573B3}"/>
          </ac:spMkLst>
        </pc:spChg>
        <pc:spChg chg="mod">
          <ac:chgData name="Leigh Schmidt" userId="eba5d5e2-3e42-442b-9868-4698f3ac466d" providerId="ADAL" clId="{6E920F27-EFE6-4530-AF67-AA9715ECA87D}" dt="2023-06-13T21:56:01.927" v="82"/>
          <ac:spMkLst>
            <pc:docMk/>
            <pc:sldMk cId="2833351236" sldId="256"/>
            <ac:spMk id="39" creationId="{1A51FC55-6BED-183D-C0BA-CD22B26A6318}"/>
          </ac:spMkLst>
        </pc:spChg>
        <pc:spChg chg="mod">
          <ac:chgData name="Leigh Schmidt" userId="eba5d5e2-3e42-442b-9868-4698f3ac466d" providerId="ADAL" clId="{6E920F27-EFE6-4530-AF67-AA9715ECA87D}" dt="2023-06-13T21:57:52.137" v="152" actId="20577"/>
          <ac:spMkLst>
            <pc:docMk/>
            <pc:sldMk cId="2833351236" sldId="256"/>
            <ac:spMk id="42" creationId="{30836CCB-386A-E48C-30A2-844E35E4E2C1}"/>
          </ac:spMkLst>
        </pc:spChg>
        <pc:spChg chg="mod">
          <ac:chgData name="Leigh Schmidt" userId="eba5d5e2-3e42-442b-9868-4698f3ac466d" providerId="ADAL" clId="{6E920F27-EFE6-4530-AF67-AA9715ECA87D}" dt="2023-06-13T21:58:09.690" v="177" actId="14100"/>
          <ac:spMkLst>
            <pc:docMk/>
            <pc:sldMk cId="2833351236" sldId="256"/>
            <ac:spMk id="43" creationId="{3ECA828C-6BF9-8965-8331-D7DEE934D92F}"/>
          </ac:spMkLst>
        </pc:spChg>
        <pc:spChg chg="mod">
          <ac:chgData name="Leigh Schmidt" userId="eba5d5e2-3e42-442b-9868-4698f3ac466d" providerId="ADAL" clId="{6E920F27-EFE6-4530-AF67-AA9715ECA87D}" dt="2023-06-13T21:58:27.332" v="199" actId="20577"/>
          <ac:spMkLst>
            <pc:docMk/>
            <pc:sldMk cId="2833351236" sldId="256"/>
            <ac:spMk id="44" creationId="{D34A19E6-7A64-999E-1F9C-DE38AD621A2D}"/>
          </ac:spMkLst>
        </pc:spChg>
        <pc:spChg chg="mod">
          <ac:chgData name="Leigh Schmidt" userId="eba5d5e2-3e42-442b-9868-4698f3ac466d" providerId="ADAL" clId="{6E920F27-EFE6-4530-AF67-AA9715ECA87D}" dt="2023-06-13T21:54:27.904" v="65"/>
          <ac:spMkLst>
            <pc:docMk/>
            <pc:sldMk cId="2833351236" sldId="256"/>
            <ac:spMk id="46" creationId="{15EC2D44-75A3-13FC-38AF-3093C82B89C2}"/>
          </ac:spMkLst>
        </pc:spChg>
        <pc:spChg chg="mod">
          <ac:chgData name="Leigh Schmidt" userId="eba5d5e2-3e42-442b-9868-4698f3ac466d" providerId="ADAL" clId="{6E920F27-EFE6-4530-AF67-AA9715ECA87D}" dt="2023-06-13T21:55:41.971" v="79" actId="404"/>
          <ac:spMkLst>
            <pc:docMk/>
            <pc:sldMk cId="2833351236" sldId="256"/>
            <ac:spMk id="47" creationId="{4DD8A630-60EB-F0CD-C860-2F0EF41FB9F9}"/>
          </ac:spMkLst>
        </pc:spChg>
        <pc:spChg chg="mod">
          <ac:chgData name="Leigh Schmidt" userId="eba5d5e2-3e42-442b-9868-4698f3ac466d" providerId="ADAL" clId="{6E920F27-EFE6-4530-AF67-AA9715ECA87D}" dt="2023-06-13T21:57:34.142" v="142" actId="122"/>
          <ac:spMkLst>
            <pc:docMk/>
            <pc:sldMk cId="2833351236" sldId="256"/>
            <ac:spMk id="49" creationId="{2089C515-AFE0-59C7-8563-23333D93ECFD}"/>
          </ac:spMkLst>
        </pc:spChg>
        <pc:spChg chg="add mod">
          <ac:chgData name="Leigh Schmidt" userId="eba5d5e2-3e42-442b-9868-4698f3ac466d" providerId="ADAL" clId="{6E920F27-EFE6-4530-AF67-AA9715ECA87D}" dt="2023-06-13T21:52:58.592" v="12" actId="1076"/>
          <ac:spMkLst>
            <pc:docMk/>
            <pc:sldMk cId="2833351236" sldId="256"/>
            <ac:spMk id="53" creationId="{83DD14D0-9D32-6D85-8DC7-6F146B409FA5}"/>
          </ac:spMkLst>
        </pc:spChg>
        <pc:spChg chg="add mod">
          <ac:chgData name="Leigh Schmidt" userId="eba5d5e2-3e42-442b-9868-4698f3ac466d" providerId="ADAL" clId="{6E920F27-EFE6-4530-AF67-AA9715ECA87D}" dt="2023-06-13T21:53:07.004" v="15" actId="1076"/>
          <ac:spMkLst>
            <pc:docMk/>
            <pc:sldMk cId="2833351236" sldId="256"/>
            <ac:spMk id="54" creationId="{F8E9FB51-2DA0-1D40-AA29-C3740CD65E81}"/>
          </ac:spMkLst>
        </pc:spChg>
        <pc:spChg chg="add mod">
          <ac:chgData name="Leigh Schmidt" userId="eba5d5e2-3e42-442b-9868-4698f3ac466d" providerId="ADAL" clId="{6E920F27-EFE6-4530-AF67-AA9715ECA87D}" dt="2023-06-13T21:53:17.491" v="18" actId="1076"/>
          <ac:spMkLst>
            <pc:docMk/>
            <pc:sldMk cId="2833351236" sldId="256"/>
            <ac:spMk id="55" creationId="{184BDC93-BD40-7439-5E00-9A4C463B1881}"/>
          </ac:spMkLst>
        </pc:spChg>
        <pc:spChg chg="del">
          <ac:chgData name="Leigh Schmidt" userId="eba5d5e2-3e42-442b-9868-4698f3ac466d" providerId="ADAL" clId="{6E920F27-EFE6-4530-AF67-AA9715ECA87D}" dt="2023-06-13T21:53:10.872" v="16" actId="478"/>
          <ac:spMkLst>
            <pc:docMk/>
            <pc:sldMk cId="2833351236" sldId="256"/>
            <ac:spMk id="174" creationId="{00000000-0000-0000-0000-000000000000}"/>
          </ac:spMkLst>
        </pc:spChg>
        <pc:spChg chg="mod">
          <ac:chgData name="Leigh Schmidt" userId="eba5d5e2-3e42-442b-9868-4698f3ac466d" providerId="ADAL" clId="{6E920F27-EFE6-4530-AF67-AA9715ECA87D}" dt="2023-06-13T21:56:12.004" v="85"/>
          <ac:spMkLst>
            <pc:docMk/>
            <pc:sldMk cId="2833351236" sldId="256"/>
            <ac:spMk id="175" creationId="{00000000-0000-0000-0000-000000000000}"/>
          </ac:spMkLst>
        </pc:spChg>
        <pc:spChg chg="mod">
          <ac:chgData name="Leigh Schmidt" userId="eba5d5e2-3e42-442b-9868-4698f3ac466d" providerId="ADAL" clId="{6E920F27-EFE6-4530-AF67-AA9715ECA87D}" dt="2023-06-13T21:59:53.404" v="256" actId="20577"/>
          <ac:spMkLst>
            <pc:docMk/>
            <pc:sldMk cId="2833351236" sldId="256"/>
            <ac:spMk id="179" creationId="{00000000-0000-0000-0000-000000000000}"/>
          </ac:spMkLst>
        </pc:spChg>
        <pc:spChg chg="mod">
          <ac:chgData name="Leigh Schmidt" userId="eba5d5e2-3e42-442b-9868-4698f3ac466d" providerId="ADAL" clId="{6E920F27-EFE6-4530-AF67-AA9715ECA87D}" dt="2023-06-13T22:00:04.666" v="278" actId="14100"/>
          <ac:spMkLst>
            <pc:docMk/>
            <pc:sldMk cId="2833351236" sldId="256"/>
            <ac:spMk id="180" creationId="{00000000-0000-0000-0000-000000000000}"/>
          </ac:spMkLst>
        </pc:spChg>
        <pc:spChg chg="mod">
          <ac:chgData name="Leigh Schmidt" userId="eba5d5e2-3e42-442b-9868-4698f3ac466d" providerId="ADAL" clId="{6E920F27-EFE6-4530-AF67-AA9715ECA87D}" dt="2023-06-13T22:00:15.437" v="297" actId="20577"/>
          <ac:spMkLst>
            <pc:docMk/>
            <pc:sldMk cId="2833351236" sldId="256"/>
            <ac:spMk id="181" creationId="{00000000-0000-0000-0000-000000000000}"/>
          </ac:spMkLst>
        </pc:spChg>
        <pc:spChg chg="mod">
          <ac:chgData name="Leigh Schmidt" userId="eba5d5e2-3e42-442b-9868-4698f3ac466d" providerId="ADAL" clId="{6E920F27-EFE6-4530-AF67-AA9715ECA87D}" dt="2023-06-13T21:54:31.766" v="67"/>
          <ac:spMkLst>
            <pc:docMk/>
            <pc:sldMk cId="2833351236" sldId="256"/>
            <ac:spMk id="184" creationId="{00000000-0000-0000-0000-000000000000}"/>
          </ac:spMkLst>
        </pc:spChg>
        <pc:spChg chg="mod">
          <ac:chgData name="Leigh Schmidt" userId="eba5d5e2-3e42-442b-9868-4698f3ac466d" providerId="ADAL" clId="{6E920F27-EFE6-4530-AF67-AA9715ECA87D}" dt="2023-06-13T21:55:36.634" v="78" actId="404"/>
          <ac:spMkLst>
            <pc:docMk/>
            <pc:sldMk cId="2833351236" sldId="256"/>
            <ac:spMk id="185" creationId="{00000000-0000-0000-0000-000000000000}"/>
          </ac:spMkLst>
        </pc:spChg>
        <pc:spChg chg="mod">
          <ac:chgData name="Leigh Schmidt" userId="eba5d5e2-3e42-442b-9868-4698f3ac466d" providerId="ADAL" clId="{6E920F27-EFE6-4530-AF67-AA9715ECA87D}" dt="2023-06-13T21:57:41.087" v="146" actId="122"/>
          <ac:spMkLst>
            <pc:docMk/>
            <pc:sldMk cId="2833351236" sldId="256"/>
            <ac:spMk id="188" creationId="{00000000-0000-0000-0000-000000000000}"/>
          </ac:spMkLst>
        </pc:spChg>
        <pc:cxnChg chg="mod">
          <ac:chgData name="Leigh Schmidt" userId="eba5d5e2-3e42-442b-9868-4698f3ac466d" providerId="ADAL" clId="{6E920F27-EFE6-4530-AF67-AA9715ECA87D}" dt="2023-06-13T21:58:57.149" v="231" actId="14100"/>
          <ac:cxnSpMkLst>
            <pc:docMk/>
            <pc:sldMk cId="2833351236" sldId="256"/>
            <ac:cxnSpMk id="9" creationId="{B01502E0-20A4-6C6A-96A2-CB90AF9370CE}"/>
          </ac:cxnSpMkLst>
        </pc:cxnChg>
        <pc:cxnChg chg="mod">
          <ac:chgData name="Leigh Schmidt" userId="eba5d5e2-3e42-442b-9868-4698f3ac466d" providerId="ADAL" clId="{6E920F27-EFE6-4530-AF67-AA9715ECA87D}" dt="2023-06-13T21:58:54.153" v="230" actId="14100"/>
          <ac:cxnSpMkLst>
            <pc:docMk/>
            <pc:sldMk cId="2833351236" sldId="256"/>
            <ac:cxnSpMk id="13" creationId="{CDB3DA13-BA2E-AC96-DC50-A67C68778142}"/>
          </ac:cxnSpMkLst>
        </pc:cxnChg>
        <pc:cxnChg chg="del">
          <ac:chgData name="Leigh Schmidt" userId="eba5d5e2-3e42-442b-9868-4698f3ac466d" providerId="ADAL" clId="{6E920F27-EFE6-4530-AF67-AA9715ECA87D}" dt="2023-06-13T21:55:13.225" v="73" actId="478"/>
          <ac:cxnSpMkLst>
            <pc:docMk/>
            <pc:sldMk cId="2833351236" sldId="256"/>
            <ac:cxnSpMk id="16" creationId="{21B25A85-76D5-B15F-7FDD-B6B2BC1AC44C}"/>
          </ac:cxnSpMkLst>
        </pc:cxnChg>
        <pc:cxnChg chg="mod">
          <ac:chgData name="Leigh Schmidt" userId="eba5d5e2-3e42-442b-9868-4698f3ac466d" providerId="ADAL" clId="{6E920F27-EFE6-4530-AF67-AA9715ECA87D}" dt="2023-06-13T21:59:07.097" v="250" actId="14100"/>
          <ac:cxnSpMkLst>
            <pc:docMk/>
            <pc:sldMk cId="2833351236" sldId="256"/>
            <ac:cxnSpMk id="18" creationId="{27701000-5444-7E30-E62A-93256D6E3B0A}"/>
          </ac:cxnSpMkLst>
        </pc:cxnChg>
        <pc:cxnChg chg="mod">
          <ac:chgData name="Leigh Schmidt" userId="eba5d5e2-3e42-442b-9868-4698f3ac466d" providerId="ADAL" clId="{6E920F27-EFE6-4530-AF67-AA9715ECA87D}" dt="2023-06-13T21:56:26.567" v="92" actId="14100"/>
          <ac:cxnSpMkLst>
            <pc:docMk/>
            <pc:sldMk cId="2833351236" sldId="256"/>
            <ac:cxnSpMk id="23" creationId="{18B38985-DBD8-13B3-E8D5-682C632EAFB3}"/>
          </ac:cxnSpMkLst>
        </pc:cxnChg>
        <pc:cxnChg chg="mod">
          <ac:chgData name="Leigh Schmidt" userId="eba5d5e2-3e42-442b-9868-4698f3ac466d" providerId="ADAL" clId="{6E920F27-EFE6-4530-AF67-AA9715ECA87D}" dt="2023-06-13T21:56:45.175" v="113" actId="14100"/>
          <ac:cxnSpMkLst>
            <pc:docMk/>
            <pc:sldMk cId="2833351236" sldId="256"/>
            <ac:cxnSpMk id="27" creationId="{A0A8E92D-976D-4054-59B5-C11BF77037AF}"/>
          </ac:cxnSpMkLst>
        </pc:cxnChg>
        <pc:cxnChg chg="del">
          <ac:chgData name="Leigh Schmidt" userId="eba5d5e2-3e42-442b-9868-4698f3ac466d" providerId="ADAL" clId="{6E920F27-EFE6-4530-AF67-AA9715ECA87D}" dt="2023-06-13T21:55:08.322" v="71" actId="478"/>
          <ac:cxnSpMkLst>
            <pc:docMk/>
            <pc:sldMk cId="2833351236" sldId="256"/>
            <ac:cxnSpMk id="30" creationId="{497173B8-8FCA-5EF8-CA46-8571CDCC603A}"/>
          </ac:cxnSpMkLst>
        </pc:cxnChg>
        <pc:cxnChg chg="mod">
          <ac:chgData name="Leigh Schmidt" userId="eba5d5e2-3e42-442b-9868-4698f3ac466d" providerId="ADAL" clId="{6E920F27-EFE6-4530-AF67-AA9715ECA87D}" dt="2023-06-13T21:57:13.649" v="138" actId="14100"/>
          <ac:cxnSpMkLst>
            <pc:docMk/>
            <pc:sldMk cId="2833351236" sldId="256"/>
            <ac:cxnSpMk id="32" creationId="{5192670E-2573-432D-A854-C31E31B4DA20}"/>
          </ac:cxnSpMkLst>
        </pc:cxnChg>
        <pc:cxnChg chg="mod">
          <ac:chgData name="Leigh Schmidt" userId="eba5d5e2-3e42-442b-9868-4698f3ac466d" providerId="ADAL" clId="{6E920F27-EFE6-4530-AF67-AA9715ECA87D}" dt="2023-06-13T21:58:18.027" v="179" actId="14100"/>
          <ac:cxnSpMkLst>
            <pc:docMk/>
            <pc:sldMk cId="2833351236" sldId="256"/>
            <ac:cxnSpMk id="41" creationId="{CBDDDDB4-AA6F-89BA-7CE1-0E80DA67B54F}"/>
          </ac:cxnSpMkLst>
        </pc:cxnChg>
        <pc:cxnChg chg="mod">
          <ac:chgData name="Leigh Schmidt" userId="eba5d5e2-3e42-442b-9868-4698f3ac466d" providerId="ADAL" clId="{6E920F27-EFE6-4530-AF67-AA9715ECA87D}" dt="2023-06-13T21:58:12.371" v="178" actId="14100"/>
          <ac:cxnSpMkLst>
            <pc:docMk/>
            <pc:sldMk cId="2833351236" sldId="256"/>
            <ac:cxnSpMk id="45" creationId="{9CD2383A-BB96-3B45-6180-4E2FC3584AE9}"/>
          </ac:cxnSpMkLst>
        </pc:cxnChg>
        <pc:cxnChg chg="del">
          <ac:chgData name="Leigh Schmidt" userId="eba5d5e2-3e42-442b-9868-4698f3ac466d" providerId="ADAL" clId="{6E920F27-EFE6-4530-AF67-AA9715ECA87D}" dt="2023-06-13T21:55:11.011" v="72" actId="478"/>
          <ac:cxnSpMkLst>
            <pc:docMk/>
            <pc:sldMk cId="2833351236" sldId="256"/>
            <ac:cxnSpMk id="48" creationId="{19F2DC0B-02DA-5A1D-8DBF-4BF4AC665F64}"/>
          </ac:cxnSpMkLst>
        </pc:cxnChg>
        <pc:cxnChg chg="mod">
          <ac:chgData name="Leigh Schmidt" userId="eba5d5e2-3e42-442b-9868-4698f3ac466d" providerId="ADAL" clId="{6E920F27-EFE6-4530-AF67-AA9715ECA87D}" dt="2023-06-13T21:58:31.083" v="200" actId="14100"/>
          <ac:cxnSpMkLst>
            <pc:docMk/>
            <pc:sldMk cId="2833351236" sldId="256"/>
            <ac:cxnSpMk id="50" creationId="{3D9EF5DF-DE3E-B5A3-A0CD-D60398E30D99}"/>
          </ac:cxnSpMkLst>
        </pc:cxnChg>
        <pc:cxnChg chg="mod">
          <ac:chgData name="Leigh Schmidt" userId="eba5d5e2-3e42-442b-9868-4698f3ac466d" providerId="ADAL" clId="{6E920F27-EFE6-4530-AF67-AA9715ECA87D}" dt="2023-06-13T22:00:24.089" v="299" actId="14100"/>
          <ac:cxnSpMkLst>
            <pc:docMk/>
            <pc:sldMk cId="2833351236" sldId="256"/>
            <ac:cxnSpMk id="178" creationId="{00000000-0000-0000-0000-000000000000}"/>
          </ac:cxnSpMkLst>
        </pc:cxnChg>
        <pc:cxnChg chg="mod">
          <ac:chgData name="Leigh Schmidt" userId="eba5d5e2-3e42-442b-9868-4698f3ac466d" providerId="ADAL" clId="{6E920F27-EFE6-4530-AF67-AA9715ECA87D}" dt="2023-06-13T22:00:08.197" v="279" actId="14100"/>
          <ac:cxnSpMkLst>
            <pc:docMk/>
            <pc:sldMk cId="2833351236" sldId="256"/>
            <ac:cxnSpMk id="182" creationId="{00000000-0000-0000-0000-000000000000}"/>
          </ac:cxnSpMkLst>
        </pc:cxnChg>
        <pc:cxnChg chg="del">
          <ac:chgData name="Leigh Schmidt" userId="eba5d5e2-3e42-442b-9868-4698f3ac466d" providerId="ADAL" clId="{6E920F27-EFE6-4530-AF67-AA9715ECA87D}" dt="2023-06-13T21:55:15.485" v="74" actId="478"/>
          <ac:cxnSpMkLst>
            <pc:docMk/>
            <pc:sldMk cId="2833351236" sldId="256"/>
            <ac:cxnSpMk id="186" creationId="{00000000-0000-0000-0000-000000000000}"/>
          </ac:cxnSpMkLst>
        </pc:cxnChg>
        <pc:cxnChg chg="mod">
          <ac:chgData name="Leigh Schmidt" userId="eba5d5e2-3e42-442b-9868-4698f3ac466d" providerId="ADAL" clId="{6E920F27-EFE6-4530-AF67-AA9715ECA87D}" dt="2023-06-13T22:00:20.195" v="298" actId="14100"/>
          <ac:cxnSpMkLst>
            <pc:docMk/>
            <pc:sldMk cId="2833351236" sldId="256"/>
            <ac:cxnSpMk id="189" creationId="{00000000-0000-0000-0000-000000000000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A88BF-F63A-4B4A-844D-4617CD3C6445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2F15C-ECC0-4140-9023-8C0E3825F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761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A88BF-F63A-4B4A-844D-4617CD3C6445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2F15C-ECC0-4140-9023-8C0E3825F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904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A88BF-F63A-4B4A-844D-4617CD3C6445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2F15C-ECC0-4140-9023-8C0E3825F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767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A88BF-F63A-4B4A-844D-4617CD3C6445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2F15C-ECC0-4140-9023-8C0E3825F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555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A88BF-F63A-4B4A-844D-4617CD3C6445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2F15C-ECC0-4140-9023-8C0E3825F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926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A88BF-F63A-4B4A-844D-4617CD3C6445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2F15C-ECC0-4140-9023-8C0E3825F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587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A88BF-F63A-4B4A-844D-4617CD3C6445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2F15C-ECC0-4140-9023-8C0E3825F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182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A88BF-F63A-4B4A-844D-4617CD3C6445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2F15C-ECC0-4140-9023-8C0E3825F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740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A88BF-F63A-4B4A-844D-4617CD3C6445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2F15C-ECC0-4140-9023-8C0E3825F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51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A88BF-F63A-4B4A-844D-4617CD3C6445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2F15C-ECC0-4140-9023-8C0E3825F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673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A88BF-F63A-4B4A-844D-4617CD3C6445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2F15C-ECC0-4140-9023-8C0E3825F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089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A88BF-F63A-4B4A-844D-4617CD3C6445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2F15C-ECC0-4140-9023-8C0E3825F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711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06" y="-79693"/>
            <a:ext cx="7771428" cy="10057143"/>
          </a:xfrm>
          <a:prstGeom prst="rect">
            <a:avLst/>
          </a:prstGeom>
        </p:spPr>
      </p:pic>
      <p:grpSp>
        <p:nvGrpSpPr>
          <p:cNvPr id="172" name="Group 171"/>
          <p:cNvGrpSpPr/>
          <p:nvPr/>
        </p:nvGrpSpPr>
        <p:grpSpPr>
          <a:xfrm>
            <a:off x="128338" y="7309811"/>
            <a:ext cx="7600859" cy="2742615"/>
            <a:chOff x="118145" y="2306785"/>
            <a:chExt cx="7600859" cy="2742615"/>
          </a:xfrm>
        </p:grpSpPr>
        <p:sp>
          <p:nvSpPr>
            <p:cNvPr id="175" name="TextBox 174"/>
            <p:cNvSpPr txBox="1"/>
            <p:nvPr/>
          </p:nvSpPr>
          <p:spPr>
            <a:xfrm>
              <a:off x="1569502" y="2627335"/>
              <a:ext cx="188117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600" b="1" dirty="0">
                  <a:latin typeface="Frutiger LT 45 Light" panose="020B0402020204020204" pitchFamily="34" charset="0"/>
                </a:rPr>
                <a:t>ESTE CUPÓN ES VÁLIDO POR UNA </a:t>
              </a:r>
            </a:p>
          </p:txBody>
        </p:sp>
        <p:pic>
          <p:nvPicPr>
            <p:cNvPr id="176" name="Picture 17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8145" y="2737007"/>
              <a:ext cx="1339731" cy="743536"/>
            </a:xfrm>
            <a:prstGeom prst="rect">
              <a:avLst/>
            </a:prstGeom>
          </p:spPr>
        </p:pic>
        <p:cxnSp>
          <p:nvCxnSpPr>
            <p:cNvPr id="178" name="Straight Connector 177"/>
            <p:cNvCxnSpPr>
              <a:cxnSpLocks/>
            </p:cNvCxnSpPr>
            <p:nvPr/>
          </p:nvCxnSpPr>
          <p:spPr>
            <a:xfrm>
              <a:off x="2339307" y="4015185"/>
              <a:ext cx="498951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79" name="TextBox 178"/>
            <p:cNvSpPr txBox="1"/>
            <p:nvPr/>
          </p:nvSpPr>
          <p:spPr>
            <a:xfrm>
              <a:off x="1440332" y="3775325"/>
              <a:ext cx="160349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err="1">
                  <a:latin typeface="Frutiger LT 45 Light" panose="020B0402020204020204" pitchFamily="34" charset="0"/>
                </a:rPr>
                <a:t>Nombre</a:t>
              </a:r>
              <a:endParaRPr lang="en-US" sz="1600" dirty="0">
                <a:latin typeface="Frutiger LT 45 Light" panose="020B0402020204020204" pitchFamily="34" charset="0"/>
              </a:endParaRPr>
            </a:p>
          </p:txBody>
        </p:sp>
        <p:sp>
          <p:nvSpPr>
            <p:cNvPr id="180" name="TextBox 179"/>
            <p:cNvSpPr txBox="1"/>
            <p:nvPr/>
          </p:nvSpPr>
          <p:spPr>
            <a:xfrm>
              <a:off x="1440332" y="4208141"/>
              <a:ext cx="199241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err="1">
                  <a:latin typeface="Frutiger LT 45 Light" panose="020B0402020204020204" pitchFamily="34" charset="0"/>
                </a:rPr>
                <a:t>Nombre</a:t>
              </a:r>
              <a:r>
                <a:rPr lang="en-US" sz="1600" dirty="0">
                  <a:latin typeface="Frutiger LT 45 Light" panose="020B0402020204020204" pitchFamily="34" charset="0"/>
                </a:rPr>
                <a:t> de </a:t>
              </a:r>
              <a:r>
                <a:rPr lang="en-US" sz="1600" dirty="0" err="1">
                  <a:latin typeface="Frutiger LT 45 Light" panose="020B0402020204020204" pitchFamily="34" charset="0"/>
                </a:rPr>
                <a:t>mascota</a:t>
              </a:r>
              <a:endParaRPr lang="en-US" sz="1600" dirty="0">
                <a:latin typeface="Frutiger LT 45 Light" panose="020B0402020204020204" pitchFamily="34" charset="0"/>
              </a:endParaRPr>
            </a:p>
          </p:txBody>
        </p:sp>
        <p:sp>
          <p:nvSpPr>
            <p:cNvPr id="181" name="TextBox 180"/>
            <p:cNvSpPr txBox="1"/>
            <p:nvPr/>
          </p:nvSpPr>
          <p:spPr>
            <a:xfrm>
              <a:off x="1440332" y="4617715"/>
              <a:ext cx="248131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err="1">
                  <a:latin typeface="Frutiger LT 45 Light" panose="020B0402020204020204" pitchFamily="34" charset="0"/>
                </a:rPr>
                <a:t>Fecha</a:t>
              </a:r>
              <a:r>
                <a:rPr lang="en-US" sz="1600" dirty="0">
                  <a:latin typeface="Frutiger LT 45 Light" panose="020B0402020204020204" pitchFamily="34" charset="0"/>
                </a:rPr>
                <a:t>/hora de </a:t>
              </a:r>
              <a:r>
                <a:rPr lang="en-US" sz="1600" dirty="0" err="1">
                  <a:latin typeface="Frutiger LT 45 Light" panose="020B0402020204020204" pitchFamily="34" charset="0"/>
                </a:rPr>
                <a:t>cita</a:t>
              </a:r>
              <a:endParaRPr lang="en-US" sz="1600" dirty="0">
                <a:latin typeface="Frutiger LT 45 Light" panose="020B0402020204020204" pitchFamily="34" charset="0"/>
              </a:endParaRPr>
            </a:p>
          </p:txBody>
        </p:sp>
        <p:cxnSp>
          <p:nvCxnSpPr>
            <p:cNvPr id="182" name="Straight Connector 181"/>
            <p:cNvCxnSpPr>
              <a:cxnSpLocks/>
            </p:cNvCxnSpPr>
            <p:nvPr/>
          </p:nvCxnSpPr>
          <p:spPr>
            <a:xfrm>
              <a:off x="3303009" y="4423617"/>
              <a:ext cx="4025817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84" name="TextBox 183"/>
            <p:cNvSpPr txBox="1"/>
            <p:nvPr/>
          </p:nvSpPr>
          <p:spPr>
            <a:xfrm>
              <a:off x="1574444" y="3354834"/>
              <a:ext cx="5888532" cy="307777"/>
            </a:xfrm>
            <a:prstGeom prst="rect">
              <a:avLst/>
            </a:prstGeom>
            <a:solidFill>
              <a:srgbClr val="00358E"/>
            </a:solidFill>
          </p:spPr>
          <p:txBody>
            <a:bodyPr wrap="square" rtlCol="0">
              <a:spAutoFit/>
            </a:bodyPr>
            <a:lstStyle/>
            <a:p>
              <a:r>
                <a:rPr lang="en-US" sz="1400" b="1" dirty="0">
                  <a:solidFill>
                    <a:schemeClr val="bg1"/>
                  </a:solidFill>
                  <a:latin typeface="Frutiger LT 45 Light" panose="020B0402020204020204" pitchFamily="34" charset="0"/>
                </a:rPr>
                <a:t>¿PREGUNTAS? </a:t>
              </a:r>
              <a:r>
                <a:rPr lang="en-US" sz="1400" dirty="0">
                  <a:solidFill>
                    <a:schemeClr val="bg1"/>
                  </a:solidFill>
                  <a:latin typeface="Frutiger LT 45 Light" panose="020B0402020204020204" pitchFamily="34" charset="0"/>
                </a:rPr>
                <a:t>Por favor </a:t>
              </a:r>
              <a:r>
                <a:rPr lang="en-US" sz="1400" dirty="0" err="1">
                  <a:solidFill>
                    <a:schemeClr val="bg1"/>
                  </a:solidFill>
                  <a:latin typeface="Frutiger LT 45 Light" panose="020B0402020204020204" pitchFamily="34" charset="0"/>
                </a:rPr>
                <a:t>llame</a:t>
              </a:r>
              <a:r>
                <a:rPr lang="en-US" sz="1400" dirty="0">
                  <a:solidFill>
                    <a:schemeClr val="bg1"/>
                  </a:solidFill>
                  <a:latin typeface="Frutiger LT 45 Light" panose="020B0402020204020204" pitchFamily="34" charset="0"/>
                </a:rPr>
                <a:t> o text </a:t>
              </a:r>
              <a:r>
                <a:rPr lang="en-US" sz="1400" b="1" dirty="0">
                  <a:solidFill>
                    <a:srgbClr val="FFCD00"/>
                  </a:solidFill>
                  <a:latin typeface="Frutiger LT 45 Light" panose="020B0402020204020204" pitchFamily="34" charset="0"/>
                </a:rPr>
                <a:t>111-111-1111</a:t>
              </a:r>
            </a:p>
          </p:txBody>
        </p:sp>
        <p:sp>
          <p:nvSpPr>
            <p:cNvPr id="185" name="TextBox 184"/>
            <p:cNvSpPr txBox="1"/>
            <p:nvPr/>
          </p:nvSpPr>
          <p:spPr>
            <a:xfrm>
              <a:off x="5058309" y="2657479"/>
              <a:ext cx="2091442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>
                  <a:latin typeface="Frutiger LT 45 Light" panose="020B0402020204020204" pitchFamily="34" charset="0"/>
                </a:rPr>
                <a:t>ESTERILIZACIÓN/</a:t>
              </a:r>
              <a:br>
                <a:rPr lang="en-US" sz="1400" b="1" dirty="0">
                  <a:latin typeface="Frutiger LT 45 Light" panose="020B0402020204020204" pitchFamily="34" charset="0"/>
                </a:rPr>
              </a:br>
              <a:r>
                <a:rPr lang="en-US" sz="1400" b="1" dirty="0">
                  <a:latin typeface="Frutiger LT 45 Light" panose="020B0402020204020204" pitchFamily="34" charset="0"/>
                </a:rPr>
                <a:t>CASTRACIÓN</a:t>
              </a:r>
            </a:p>
            <a:p>
              <a:pPr algn="ctr"/>
              <a:r>
                <a:rPr lang="en-US" sz="1400" b="1" dirty="0">
                  <a:latin typeface="Frutiger LT 45 Light" panose="020B0402020204020204" pitchFamily="34" charset="0"/>
                </a:rPr>
                <a:t>(</a:t>
              </a:r>
              <a:r>
                <a:rPr lang="en-US" sz="1400" b="1" dirty="0" err="1">
                  <a:latin typeface="Frutiger LT 45 Light" panose="020B0402020204020204" pitchFamily="34" charset="0"/>
                </a:rPr>
                <a:t>vacunas</a:t>
              </a:r>
              <a:r>
                <a:rPr lang="en-US" sz="1400" b="1" dirty="0">
                  <a:latin typeface="Frutiger LT 45 Light" panose="020B0402020204020204" pitchFamily="34" charset="0"/>
                </a:rPr>
                <a:t> </a:t>
              </a:r>
              <a:r>
                <a:rPr lang="en-US" sz="1400" b="1" dirty="0" err="1">
                  <a:latin typeface="Frutiger LT 45 Light" panose="020B0402020204020204" pitchFamily="34" charset="0"/>
                </a:rPr>
                <a:t>incluidas</a:t>
              </a:r>
              <a:r>
                <a:rPr lang="en-US" sz="1400" b="1" dirty="0">
                  <a:latin typeface="Frutiger LT 45 Light" panose="020B0402020204020204" pitchFamily="34" charset="0"/>
                </a:rPr>
                <a:t>)</a:t>
              </a:r>
              <a:endParaRPr lang="en-US" sz="1600" b="1" dirty="0">
                <a:latin typeface="Frutiger LT 45 Light" panose="020B0402020204020204" pitchFamily="34" charset="0"/>
              </a:endParaRPr>
            </a:p>
          </p:txBody>
        </p:sp>
        <p:sp>
          <p:nvSpPr>
            <p:cNvPr id="188" name="TextBox 187"/>
            <p:cNvSpPr txBox="1"/>
            <p:nvPr/>
          </p:nvSpPr>
          <p:spPr>
            <a:xfrm rot="16200000">
              <a:off x="6186114" y="3516510"/>
              <a:ext cx="2742615" cy="323165"/>
            </a:xfrm>
            <a:prstGeom prst="rect">
              <a:avLst/>
            </a:prstGeom>
            <a:solidFill>
              <a:srgbClr val="00358E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>
                  <a:solidFill>
                    <a:schemeClr val="bg1"/>
                  </a:solidFill>
                  <a:latin typeface="Frutiger LT 45 Light" panose="020B0402020204020204" pitchFamily="34" charset="0"/>
                </a:rPr>
                <a:t>PETS FOR LIFE</a:t>
              </a:r>
            </a:p>
          </p:txBody>
        </p:sp>
        <p:cxnSp>
          <p:nvCxnSpPr>
            <p:cNvPr id="189" name="Straight Connector 188"/>
            <p:cNvCxnSpPr>
              <a:cxnSpLocks/>
            </p:cNvCxnSpPr>
            <p:nvPr/>
          </p:nvCxnSpPr>
          <p:spPr>
            <a:xfrm>
              <a:off x="3139407" y="4840718"/>
              <a:ext cx="418941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E74D67FF-728F-B850-9A8B-C6C3C9032A50}"/>
              </a:ext>
            </a:extLst>
          </p:cNvPr>
          <p:cNvSpPr txBox="1"/>
          <p:nvPr/>
        </p:nvSpPr>
        <p:spPr>
          <a:xfrm rot="19500000">
            <a:off x="142715" y="7951349"/>
            <a:ext cx="1411260" cy="253916"/>
          </a:xfrm>
          <a:prstGeom prst="rect">
            <a:avLst/>
          </a:prstGeom>
          <a:solidFill>
            <a:schemeClr val="bg1">
              <a:alpha val="83000"/>
            </a:scheme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050" b="1" dirty="0">
                <a:solidFill>
                  <a:srgbClr val="00AFD7"/>
                </a:solidFill>
                <a:latin typeface="Verdana Pro"/>
                <a:ea typeface="Calibri"/>
                <a:cs typeface="Calibri"/>
              </a:rPr>
              <a:t>Your Logo Here</a:t>
            </a:r>
            <a:endParaRPr lang="en-US" sz="1050" b="1" dirty="0">
              <a:solidFill>
                <a:srgbClr val="00AFD7"/>
              </a:solidFill>
              <a:latin typeface="Verdana Pro"/>
            </a:endParaRPr>
          </a:p>
        </p:txBody>
      </p:sp>
      <p:pic>
        <p:nvPicPr>
          <p:cNvPr id="3" name="Picture 6">
            <a:extLst>
              <a:ext uri="{FF2B5EF4-FFF2-40B4-BE49-F238E27FC236}">
                <a16:creationId xmlns:a16="http://schemas.microsoft.com/office/drawing/2014/main" id="{271A98D8-E066-A34E-17C8-E9109336B38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1657" y="8952385"/>
            <a:ext cx="815949" cy="666895"/>
          </a:xfrm>
          <a:prstGeom prst="rect">
            <a:avLst/>
          </a:prstGeom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7C1A58F5-C9FC-EFAA-DC5E-DF7687EBCB76}"/>
              </a:ext>
            </a:extLst>
          </p:cNvPr>
          <p:cNvGrpSpPr/>
          <p:nvPr/>
        </p:nvGrpSpPr>
        <p:grpSpPr>
          <a:xfrm>
            <a:off x="146598" y="4885620"/>
            <a:ext cx="7582599" cy="2508168"/>
            <a:chOff x="136405" y="2536655"/>
            <a:chExt cx="7582599" cy="2508168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809D982F-5E6A-794C-1B79-01159F14AAF6}"/>
                </a:ext>
              </a:extLst>
            </p:cNvPr>
            <p:cNvSpPr txBox="1"/>
            <p:nvPr/>
          </p:nvSpPr>
          <p:spPr>
            <a:xfrm>
              <a:off x="1551570" y="2676771"/>
              <a:ext cx="188117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600" b="1" dirty="0">
                  <a:latin typeface="Frutiger LT 45 Light" panose="020B0402020204020204" pitchFamily="34" charset="0"/>
                </a:rPr>
                <a:t>ESTE CUPÓN ES VÁLIDO POR UNA </a:t>
              </a:r>
            </a:p>
          </p:txBody>
        </p:sp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5D9EEFD7-6E9B-7924-AEE5-7DB289C78C1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6405" y="2870486"/>
              <a:ext cx="1339731" cy="743536"/>
            </a:xfrm>
            <a:prstGeom prst="rect">
              <a:avLst/>
            </a:prstGeom>
          </p:spPr>
        </p:pic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B01502E0-20A4-6C6A-96A2-CB90AF9370CE}"/>
                </a:ext>
              </a:extLst>
            </p:cNvPr>
            <p:cNvCxnSpPr>
              <a:cxnSpLocks/>
            </p:cNvCxnSpPr>
            <p:nvPr/>
          </p:nvCxnSpPr>
          <p:spPr>
            <a:xfrm>
              <a:off x="2339307" y="4015185"/>
              <a:ext cx="498951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68EDB4CD-E848-09CF-F20E-BD7724D8DF1D}"/>
                </a:ext>
              </a:extLst>
            </p:cNvPr>
            <p:cNvSpPr txBox="1"/>
            <p:nvPr/>
          </p:nvSpPr>
          <p:spPr>
            <a:xfrm>
              <a:off x="1440332" y="3775325"/>
              <a:ext cx="160349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err="1">
                  <a:latin typeface="Frutiger LT 45 Light" panose="020B0402020204020204" pitchFamily="34" charset="0"/>
                </a:rPr>
                <a:t>Nombre</a:t>
              </a:r>
              <a:endParaRPr lang="en-US" sz="1600" dirty="0">
                <a:latin typeface="Frutiger LT 45 Light" panose="020B0402020204020204" pitchFamily="34" charset="0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CB51F121-5E88-391D-94C1-83BC22227BFC}"/>
                </a:ext>
              </a:extLst>
            </p:cNvPr>
            <p:cNvSpPr txBox="1"/>
            <p:nvPr/>
          </p:nvSpPr>
          <p:spPr>
            <a:xfrm>
              <a:off x="1440332" y="4208141"/>
              <a:ext cx="18626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err="1">
                  <a:latin typeface="Frutiger LT 45 Light" panose="020B0402020204020204" pitchFamily="34" charset="0"/>
                </a:rPr>
                <a:t>Nombre</a:t>
              </a:r>
              <a:r>
                <a:rPr lang="en-US" sz="1600" dirty="0">
                  <a:latin typeface="Frutiger LT 45 Light" panose="020B0402020204020204" pitchFamily="34" charset="0"/>
                </a:rPr>
                <a:t> de </a:t>
              </a:r>
              <a:r>
                <a:rPr lang="en-US" sz="1600" dirty="0" err="1">
                  <a:latin typeface="Frutiger LT 45 Light" panose="020B0402020204020204" pitchFamily="34" charset="0"/>
                </a:rPr>
                <a:t>mascota</a:t>
              </a:r>
              <a:endParaRPr lang="en-US" sz="1600" dirty="0">
                <a:latin typeface="Frutiger LT 45 Light" panose="020B0402020204020204" pitchFamily="34" charset="0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0706EBD8-C2EC-421F-0EB1-B4D5490932FA}"/>
                </a:ext>
              </a:extLst>
            </p:cNvPr>
            <p:cNvSpPr txBox="1"/>
            <p:nvPr/>
          </p:nvSpPr>
          <p:spPr>
            <a:xfrm>
              <a:off x="1440332" y="4617715"/>
              <a:ext cx="248131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err="1">
                  <a:latin typeface="Frutiger LT 45 Light" panose="020B0402020204020204" pitchFamily="34" charset="0"/>
                </a:rPr>
                <a:t>Fecha</a:t>
              </a:r>
              <a:r>
                <a:rPr lang="en-US" sz="1600" dirty="0">
                  <a:latin typeface="Frutiger LT 45 Light" panose="020B0402020204020204" pitchFamily="34" charset="0"/>
                </a:rPr>
                <a:t>/hora de </a:t>
              </a:r>
              <a:r>
                <a:rPr lang="en-US" sz="1600" dirty="0" err="1">
                  <a:latin typeface="Frutiger LT 45 Light" panose="020B0402020204020204" pitchFamily="34" charset="0"/>
                </a:rPr>
                <a:t>cita</a:t>
              </a:r>
              <a:endParaRPr lang="en-US" sz="1600" dirty="0">
                <a:latin typeface="Frutiger LT 45 Light" panose="020B0402020204020204" pitchFamily="34" charset="0"/>
              </a:endParaRP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CDB3DA13-BA2E-AC96-DC50-A67C68778142}"/>
                </a:ext>
              </a:extLst>
            </p:cNvPr>
            <p:cNvCxnSpPr>
              <a:cxnSpLocks/>
            </p:cNvCxnSpPr>
            <p:nvPr/>
          </p:nvCxnSpPr>
          <p:spPr>
            <a:xfrm>
              <a:off x="3303009" y="4423617"/>
              <a:ext cx="4025817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64240A07-7D02-418A-1D72-2D79159C1ED0}"/>
                </a:ext>
              </a:extLst>
            </p:cNvPr>
            <p:cNvSpPr txBox="1"/>
            <p:nvPr/>
          </p:nvSpPr>
          <p:spPr>
            <a:xfrm>
              <a:off x="1574444" y="3354834"/>
              <a:ext cx="5888532" cy="307777"/>
            </a:xfrm>
            <a:prstGeom prst="rect">
              <a:avLst/>
            </a:prstGeom>
            <a:solidFill>
              <a:srgbClr val="00358E"/>
            </a:solidFill>
          </p:spPr>
          <p:txBody>
            <a:bodyPr wrap="square" rtlCol="0">
              <a:spAutoFit/>
            </a:bodyPr>
            <a:lstStyle/>
            <a:p>
              <a:r>
                <a:rPr lang="en-US" sz="1400" b="1" dirty="0">
                  <a:solidFill>
                    <a:schemeClr val="bg1"/>
                  </a:solidFill>
                  <a:latin typeface="Frutiger LT 45 Light" panose="020B0402020204020204" pitchFamily="34" charset="0"/>
                </a:rPr>
                <a:t>¿PREGUNTAS? </a:t>
              </a:r>
              <a:r>
                <a:rPr lang="en-US" sz="1400" dirty="0">
                  <a:solidFill>
                    <a:schemeClr val="bg1"/>
                  </a:solidFill>
                  <a:latin typeface="Frutiger LT 45 Light" panose="020B0402020204020204" pitchFamily="34" charset="0"/>
                </a:rPr>
                <a:t>Por favor </a:t>
              </a:r>
              <a:r>
                <a:rPr lang="en-US" sz="1400" dirty="0" err="1">
                  <a:solidFill>
                    <a:schemeClr val="bg1"/>
                  </a:solidFill>
                  <a:latin typeface="Frutiger LT 45 Light" panose="020B0402020204020204" pitchFamily="34" charset="0"/>
                </a:rPr>
                <a:t>llame</a:t>
              </a:r>
              <a:r>
                <a:rPr lang="en-US" sz="1400" dirty="0">
                  <a:solidFill>
                    <a:schemeClr val="bg1"/>
                  </a:solidFill>
                  <a:latin typeface="Frutiger LT 45 Light" panose="020B0402020204020204" pitchFamily="34" charset="0"/>
                </a:rPr>
                <a:t> o text </a:t>
              </a:r>
              <a:r>
                <a:rPr lang="en-US" sz="1400" b="1" dirty="0">
                  <a:solidFill>
                    <a:srgbClr val="FFCD00"/>
                  </a:solidFill>
                  <a:latin typeface="Frutiger LT 45 Light" panose="020B0402020204020204" pitchFamily="34" charset="0"/>
                </a:rPr>
                <a:t>111-111-1111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03EDD5E4-0218-6828-24FE-1780CDCE6D54}"/>
                </a:ext>
              </a:extLst>
            </p:cNvPr>
            <p:cNvSpPr txBox="1"/>
            <p:nvPr/>
          </p:nvSpPr>
          <p:spPr>
            <a:xfrm>
              <a:off x="5058309" y="2657479"/>
              <a:ext cx="2091442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>
                  <a:latin typeface="Frutiger LT 45 Light" panose="020B0402020204020204" pitchFamily="34" charset="0"/>
                </a:rPr>
                <a:t>ESTERILIZACIÓN/</a:t>
              </a:r>
              <a:br>
                <a:rPr lang="en-US" sz="1400" b="1" dirty="0">
                  <a:latin typeface="Frutiger LT 45 Light" panose="020B0402020204020204" pitchFamily="34" charset="0"/>
                </a:rPr>
              </a:br>
              <a:r>
                <a:rPr lang="en-US" sz="1400" b="1" dirty="0">
                  <a:latin typeface="Frutiger LT 45 Light" panose="020B0402020204020204" pitchFamily="34" charset="0"/>
                </a:rPr>
                <a:t>CASTRACIÓN</a:t>
              </a:r>
            </a:p>
            <a:p>
              <a:pPr algn="ctr"/>
              <a:r>
                <a:rPr lang="en-US" sz="1400" b="1" dirty="0">
                  <a:latin typeface="Frutiger LT 45 Light" panose="020B0402020204020204" pitchFamily="34" charset="0"/>
                </a:rPr>
                <a:t>(</a:t>
              </a:r>
              <a:r>
                <a:rPr lang="en-US" sz="1400" b="1" dirty="0" err="1">
                  <a:latin typeface="Frutiger LT 45 Light" panose="020B0402020204020204" pitchFamily="34" charset="0"/>
                </a:rPr>
                <a:t>vacunas</a:t>
              </a:r>
              <a:r>
                <a:rPr lang="en-US" sz="1400" b="1" dirty="0">
                  <a:latin typeface="Frutiger LT 45 Light" panose="020B0402020204020204" pitchFamily="34" charset="0"/>
                </a:rPr>
                <a:t> </a:t>
              </a:r>
              <a:r>
                <a:rPr lang="en-US" sz="1400" b="1" dirty="0" err="1">
                  <a:latin typeface="Frutiger LT 45 Light" panose="020B0402020204020204" pitchFamily="34" charset="0"/>
                </a:rPr>
                <a:t>incluidas</a:t>
              </a:r>
              <a:r>
                <a:rPr lang="en-US" sz="1400" b="1" dirty="0">
                  <a:latin typeface="Frutiger LT 45 Light" panose="020B0402020204020204" pitchFamily="34" charset="0"/>
                </a:rPr>
                <a:t>)</a:t>
              </a:r>
              <a:endParaRPr lang="en-US" sz="1600" b="1" dirty="0">
                <a:latin typeface="Frutiger LT 45 Light" panose="020B0402020204020204" pitchFamily="34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3CE627BA-E1C4-9D01-D2C7-364985516F81}"/>
                </a:ext>
              </a:extLst>
            </p:cNvPr>
            <p:cNvSpPr txBox="1"/>
            <p:nvPr/>
          </p:nvSpPr>
          <p:spPr>
            <a:xfrm rot="16200000">
              <a:off x="6303338" y="3629156"/>
              <a:ext cx="2508168" cy="323165"/>
            </a:xfrm>
            <a:prstGeom prst="rect">
              <a:avLst/>
            </a:prstGeom>
            <a:solidFill>
              <a:srgbClr val="00358E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>
                  <a:solidFill>
                    <a:schemeClr val="bg1"/>
                  </a:solidFill>
                  <a:latin typeface="Frutiger LT 45 Light" panose="020B0402020204020204" pitchFamily="34" charset="0"/>
                </a:rPr>
                <a:t>PETS FOR LIFE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27701000-5444-7E30-E62A-93256D6E3B0A}"/>
                </a:ext>
              </a:extLst>
            </p:cNvPr>
            <p:cNvCxnSpPr>
              <a:cxnSpLocks/>
            </p:cNvCxnSpPr>
            <p:nvPr/>
          </p:nvCxnSpPr>
          <p:spPr>
            <a:xfrm>
              <a:off x="3139407" y="4840718"/>
              <a:ext cx="418941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F4081D47-BBA5-03D8-B180-69AD1402BBF9}"/>
              </a:ext>
            </a:extLst>
          </p:cNvPr>
          <p:cNvGrpSpPr/>
          <p:nvPr/>
        </p:nvGrpSpPr>
        <p:grpSpPr>
          <a:xfrm>
            <a:off x="123417" y="14095"/>
            <a:ext cx="7605782" cy="2419616"/>
            <a:chOff x="118145" y="2536653"/>
            <a:chExt cx="7605782" cy="2419616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899F6BA5-DE2F-F631-9B88-B9B11F1A2F19}"/>
                </a:ext>
              </a:extLst>
            </p:cNvPr>
            <p:cNvSpPr txBox="1"/>
            <p:nvPr/>
          </p:nvSpPr>
          <p:spPr>
            <a:xfrm>
              <a:off x="3354956" y="2567937"/>
              <a:ext cx="1912453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>
                  <a:solidFill>
                    <a:srgbClr val="00AFD7"/>
                  </a:solidFill>
                  <a:latin typeface="Frutiger LT 45 Light" panose="020B0402020204020204" pitchFamily="34" charset="0"/>
                </a:rPr>
                <a:t>GRATIS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012FB83B-CA6D-8593-2DC6-A2C4BEBFD209}"/>
                </a:ext>
              </a:extLst>
            </p:cNvPr>
            <p:cNvSpPr txBox="1"/>
            <p:nvPr/>
          </p:nvSpPr>
          <p:spPr>
            <a:xfrm>
              <a:off x="1569502" y="2627335"/>
              <a:ext cx="188117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600" b="1" dirty="0">
                  <a:latin typeface="Frutiger LT 45 Light" panose="020B0402020204020204" pitchFamily="34" charset="0"/>
                </a:rPr>
                <a:t>ESTE CUPÓN ES VÁLIDO POR UNA </a:t>
              </a:r>
            </a:p>
          </p:txBody>
        </p:sp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5DBB2699-5303-2DA8-A4BA-3D77B3249B4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8145" y="2737007"/>
              <a:ext cx="1339731" cy="743536"/>
            </a:xfrm>
            <a:prstGeom prst="rect">
              <a:avLst/>
            </a:prstGeom>
          </p:spPr>
        </p:pic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18B38985-DBD8-13B3-E8D5-682C632EAFB3}"/>
                </a:ext>
              </a:extLst>
            </p:cNvPr>
            <p:cNvCxnSpPr>
              <a:cxnSpLocks/>
            </p:cNvCxnSpPr>
            <p:nvPr/>
          </p:nvCxnSpPr>
          <p:spPr>
            <a:xfrm>
              <a:off x="2242077" y="4015185"/>
              <a:ext cx="508674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89560725-0554-56CA-CD9A-86F9C2FD9417}"/>
                </a:ext>
              </a:extLst>
            </p:cNvPr>
            <p:cNvSpPr txBox="1"/>
            <p:nvPr/>
          </p:nvSpPr>
          <p:spPr>
            <a:xfrm>
              <a:off x="1440332" y="3775325"/>
              <a:ext cx="160349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err="1">
                  <a:latin typeface="Frutiger LT 45 Light" panose="020B0402020204020204" pitchFamily="34" charset="0"/>
                </a:rPr>
                <a:t>Nombre</a:t>
              </a:r>
              <a:endParaRPr lang="en-US" sz="1600" dirty="0">
                <a:latin typeface="Frutiger LT 45 Light" panose="020B0402020204020204" pitchFamily="34" charset="0"/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4C7F8510-816E-0ADB-6F89-CCD233F66055}"/>
                </a:ext>
              </a:extLst>
            </p:cNvPr>
            <p:cNvSpPr txBox="1"/>
            <p:nvPr/>
          </p:nvSpPr>
          <p:spPr>
            <a:xfrm>
              <a:off x="1440332" y="4208141"/>
              <a:ext cx="186759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err="1">
                  <a:latin typeface="Frutiger LT 45 Light" panose="020B0402020204020204" pitchFamily="34" charset="0"/>
                </a:rPr>
                <a:t>Nombre</a:t>
              </a:r>
              <a:r>
                <a:rPr lang="en-US" sz="1600" dirty="0">
                  <a:latin typeface="Frutiger LT 45 Light" panose="020B0402020204020204" pitchFamily="34" charset="0"/>
                </a:rPr>
                <a:t> de </a:t>
              </a:r>
              <a:r>
                <a:rPr lang="en-US" sz="1600" dirty="0" err="1">
                  <a:latin typeface="Frutiger LT 45 Light" panose="020B0402020204020204" pitchFamily="34" charset="0"/>
                </a:rPr>
                <a:t>Mascota</a:t>
              </a:r>
              <a:r>
                <a:rPr lang="en-US" sz="1600" dirty="0">
                  <a:latin typeface="Frutiger LT 45 Light" panose="020B0402020204020204" pitchFamily="34" charset="0"/>
                </a:rPr>
                <a:t> 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5AB588CA-3FB2-341E-676E-A9BFFF8E77E1}"/>
                </a:ext>
              </a:extLst>
            </p:cNvPr>
            <p:cNvSpPr txBox="1"/>
            <p:nvPr/>
          </p:nvSpPr>
          <p:spPr>
            <a:xfrm>
              <a:off x="1440332" y="4617715"/>
              <a:ext cx="248131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err="1">
                  <a:latin typeface="Frutiger LT 45 Light" panose="020B0402020204020204" pitchFamily="34" charset="0"/>
                </a:rPr>
                <a:t>Fecha</a:t>
              </a:r>
              <a:r>
                <a:rPr lang="en-US" sz="1600" dirty="0">
                  <a:latin typeface="Frutiger LT 45 Light" panose="020B0402020204020204" pitchFamily="34" charset="0"/>
                </a:rPr>
                <a:t>/hora de </a:t>
              </a:r>
              <a:r>
                <a:rPr lang="en-US" sz="1600" dirty="0" err="1">
                  <a:latin typeface="Frutiger LT 45 Light" panose="020B0402020204020204" pitchFamily="34" charset="0"/>
                </a:rPr>
                <a:t>cita</a:t>
              </a:r>
              <a:endParaRPr lang="en-US" sz="1600" dirty="0">
                <a:latin typeface="Frutiger LT 45 Light" panose="020B0402020204020204" pitchFamily="34" charset="0"/>
              </a:endParaRPr>
            </a:p>
          </p:txBody>
        </p: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A0A8E92D-976D-4054-59B5-C11BF77037AF}"/>
                </a:ext>
              </a:extLst>
            </p:cNvPr>
            <p:cNvCxnSpPr>
              <a:cxnSpLocks/>
            </p:cNvCxnSpPr>
            <p:nvPr/>
          </p:nvCxnSpPr>
          <p:spPr>
            <a:xfrm>
              <a:off x="3307930" y="4423617"/>
              <a:ext cx="4020896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56C28E74-92E5-B5DB-12D1-0BAC72E31AF5}"/>
                </a:ext>
              </a:extLst>
            </p:cNvPr>
            <p:cNvSpPr txBox="1"/>
            <p:nvPr/>
          </p:nvSpPr>
          <p:spPr>
            <a:xfrm>
              <a:off x="1574444" y="3354834"/>
              <a:ext cx="5888532" cy="307777"/>
            </a:xfrm>
            <a:prstGeom prst="rect">
              <a:avLst/>
            </a:prstGeom>
            <a:solidFill>
              <a:srgbClr val="00358E"/>
            </a:solidFill>
          </p:spPr>
          <p:txBody>
            <a:bodyPr wrap="square" rtlCol="0">
              <a:spAutoFit/>
            </a:bodyPr>
            <a:lstStyle/>
            <a:p>
              <a:r>
                <a:rPr lang="en-US" sz="1400" b="1" dirty="0">
                  <a:solidFill>
                    <a:schemeClr val="bg1"/>
                  </a:solidFill>
                  <a:latin typeface="Frutiger LT 45 Light" panose="020B0402020204020204" pitchFamily="34" charset="0"/>
                </a:rPr>
                <a:t>¿PREGUNTAS? </a:t>
              </a:r>
              <a:r>
                <a:rPr lang="en-US" sz="1400" dirty="0">
                  <a:solidFill>
                    <a:schemeClr val="bg1"/>
                  </a:solidFill>
                  <a:latin typeface="Frutiger LT 45 Light" panose="020B0402020204020204" pitchFamily="34" charset="0"/>
                </a:rPr>
                <a:t>Por favor </a:t>
              </a:r>
              <a:r>
                <a:rPr lang="en-US" sz="1400" dirty="0" err="1">
                  <a:solidFill>
                    <a:schemeClr val="bg1"/>
                  </a:solidFill>
                  <a:latin typeface="Frutiger LT 45 Light" panose="020B0402020204020204" pitchFamily="34" charset="0"/>
                </a:rPr>
                <a:t>llame</a:t>
              </a:r>
              <a:r>
                <a:rPr lang="en-US" sz="1400" dirty="0">
                  <a:solidFill>
                    <a:schemeClr val="bg1"/>
                  </a:solidFill>
                  <a:latin typeface="Frutiger LT 45 Light" panose="020B0402020204020204" pitchFamily="34" charset="0"/>
                </a:rPr>
                <a:t> o text </a:t>
              </a:r>
              <a:r>
                <a:rPr lang="en-US" sz="1400" b="1" dirty="0">
                  <a:solidFill>
                    <a:srgbClr val="FFCD00"/>
                  </a:solidFill>
                  <a:latin typeface="Frutiger LT 45 Light" panose="020B0402020204020204" pitchFamily="34" charset="0"/>
                </a:rPr>
                <a:t>111-111-1111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3423FDC3-7326-CA5E-9F07-AA888B9AF49C}"/>
                </a:ext>
              </a:extLst>
            </p:cNvPr>
            <p:cNvSpPr txBox="1"/>
            <p:nvPr/>
          </p:nvSpPr>
          <p:spPr>
            <a:xfrm>
              <a:off x="5058309" y="2657479"/>
              <a:ext cx="2091442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>
                  <a:latin typeface="Frutiger LT 45 Light" panose="020B0402020204020204" pitchFamily="34" charset="0"/>
                </a:rPr>
                <a:t>ESTERILIZACIÓN/</a:t>
              </a:r>
              <a:br>
                <a:rPr lang="en-US" sz="1400" b="1" dirty="0">
                  <a:latin typeface="Frutiger LT 45 Light" panose="020B0402020204020204" pitchFamily="34" charset="0"/>
                </a:rPr>
              </a:br>
              <a:r>
                <a:rPr lang="en-US" sz="1400" b="1" dirty="0">
                  <a:latin typeface="Frutiger LT 45 Light" panose="020B0402020204020204" pitchFamily="34" charset="0"/>
                </a:rPr>
                <a:t>CASTRACIÓN</a:t>
              </a:r>
            </a:p>
            <a:p>
              <a:pPr algn="ctr"/>
              <a:r>
                <a:rPr lang="en-US" sz="1400" b="1" dirty="0">
                  <a:latin typeface="Frutiger LT 45 Light" panose="020B0402020204020204" pitchFamily="34" charset="0"/>
                </a:rPr>
                <a:t>(</a:t>
              </a:r>
              <a:r>
                <a:rPr lang="en-US" sz="1400" b="1" dirty="0" err="1">
                  <a:latin typeface="Frutiger LT 45 Light" panose="020B0402020204020204" pitchFamily="34" charset="0"/>
                </a:rPr>
                <a:t>vacunas</a:t>
              </a:r>
              <a:r>
                <a:rPr lang="en-US" sz="1400" b="1" dirty="0">
                  <a:latin typeface="Frutiger LT 45 Light" panose="020B0402020204020204" pitchFamily="34" charset="0"/>
                </a:rPr>
                <a:t> </a:t>
              </a:r>
              <a:r>
                <a:rPr lang="en-US" sz="1400" b="1" dirty="0" err="1">
                  <a:latin typeface="Frutiger LT 45 Light" panose="020B0402020204020204" pitchFamily="34" charset="0"/>
                </a:rPr>
                <a:t>incluidas</a:t>
              </a:r>
              <a:r>
                <a:rPr lang="en-US" sz="1400" b="1" dirty="0">
                  <a:latin typeface="Frutiger LT 45 Light" panose="020B0402020204020204" pitchFamily="34" charset="0"/>
                </a:rPr>
                <a:t>)</a:t>
              </a:r>
              <a:endParaRPr lang="en-US" sz="1600" b="1" dirty="0">
                <a:latin typeface="Frutiger LT 45 Light" panose="020B0402020204020204" pitchFamily="34" charset="0"/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479A6F02-DF6A-7028-447B-B7CB2843043B}"/>
                </a:ext>
              </a:extLst>
            </p:cNvPr>
            <p:cNvSpPr txBox="1"/>
            <p:nvPr/>
          </p:nvSpPr>
          <p:spPr>
            <a:xfrm rot="16200000">
              <a:off x="6352538" y="3584877"/>
              <a:ext cx="2419613" cy="323165"/>
            </a:xfrm>
            <a:prstGeom prst="rect">
              <a:avLst/>
            </a:prstGeom>
            <a:solidFill>
              <a:srgbClr val="00358E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>
                  <a:solidFill>
                    <a:schemeClr val="bg1"/>
                  </a:solidFill>
                  <a:latin typeface="Frutiger LT 45 Light" panose="020B0402020204020204" pitchFamily="34" charset="0"/>
                </a:rPr>
                <a:t>    PETS FOR LIFE</a:t>
              </a:r>
            </a:p>
          </p:txBody>
        </p: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5192670E-2573-432D-A854-C31E31B4DA20}"/>
                </a:ext>
              </a:extLst>
            </p:cNvPr>
            <p:cNvCxnSpPr>
              <a:cxnSpLocks/>
            </p:cNvCxnSpPr>
            <p:nvPr/>
          </p:nvCxnSpPr>
          <p:spPr>
            <a:xfrm>
              <a:off x="3144328" y="4840718"/>
              <a:ext cx="4184498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33" name="Picture 6">
            <a:extLst>
              <a:ext uri="{FF2B5EF4-FFF2-40B4-BE49-F238E27FC236}">
                <a16:creationId xmlns:a16="http://schemas.microsoft.com/office/drawing/2014/main" id="{8DD69E9F-C797-BCF2-B987-AFD08C61374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5316" y="6293567"/>
            <a:ext cx="815949" cy="666895"/>
          </a:xfrm>
          <a:prstGeom prst="rect">
            <a:avLst/>
          </a:prstGeom>
        </p:spPr>
      </p:pic>
      <p:pic>
        <p:nvPicPr>
          <p:cNvPr id="34" name="Picture 6">
            <a:extLst>
              <a:ext uri="{FF2B5EF4-FFF2-40B4-BE49-F238E27FC236}">
                <a16:creationId xmlns:a16="http://schemas.microsoft.com/office/drawing/2014/main" id="{7721DFD3-9F91-F2A9-4770-A5D467136F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900" y="1385188"/>
            <a:ext cx="815949" cy="666895"/>
          </a:xfrm>
          <a:prstGeom prst="rect">
            <a:avLst/>
          </a:prstGeom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18351CAF-47C9-40E6-7377-495738E653E9}"/>
              </a:ext>
            </a:extLst>
          </p:cNvPr>
          <p:cNvSpPr txBox="1"/>
          <p:nvPr/>
        </p:nvSpPr>
        <p:spPr>
          <a:xfrm rot="19500000">
            <a:off x="225342" y="5464189"/>
            <a:ext cx="1411260" cy="253916"/>
          </a:xfrm>
          <a:prstGeom prst="rect">
            <a:avLst/>
          </a:prstGeom>
          <a:solidFill>
            <a:schemeClr val="bg1">
              <a:alpha val="83000"/>
            </a:scheme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050" b="1" dirty="0">
                <a:solidFill>
                  <a:srgbClr val="00AFD7"/>
                </a:solidFill>
                <a:latin typeface="Verdana Pro"/>
                <a:ea typeface="Calibri"/>
                <a:cs typeface="Calibri"/>
              </a:rPr>
              <a:t>Your Logo Here</a:t>
            </a:r>
            <a:endParaRPr lang="en-US" sz="1050" b="1" dirty="0">
              <a:solidFill>
                <a:srgbClr val="00AFD7"/>
              </a:solidFill>
              <a:latin typeface="Verdana Pro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911C26E-2FCA-3602-DD49-E854B3A7F3DA}"/>
              </a:ext>
            </a:extLst>
          </p:cNvPr>
          <p:cNvSpPr txBox="1"/>
          <p:nvPr/>
        </p:nvSpPr>
        <p:spPr>
          <a:xfrm rot="19500000">
            <a:off x="135112" y="459259"/>
            <a:ext cx="1411260" cy="253916"/>
          </a:xfrm>
          <a:prstGeom prst="rect">
            <a:avLst/>
          </a:prstGeom>
          <a:solidFill>
            <a:schemeClr val="bg1">
              <a:alpha val="83000"/>
            </a:scheme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050" b="1" dirty="0">
                <a:solidFill>
                  <a:srgbClr val="00AFD7"/>
                </a:solidFill>
                <a:latin typeface="Verdana Pro"/>
                <a:ea typeface="Calibri"/>
                <a:cs typeface="Calibri"/>
              </a:rPr>
              <a:t>Your Logo Here</a:t>
            </a:r>
            <a:endParaRPr lang="en-US" sz="1050" b="1" dirty="0">
              <a:solidFill>
                <a:srgbClr val="00AFD7"/>
              </a:solidFill>
              <a:latin typeface="Verdana Pro"/>
            </a:endParaRP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A4223888-976B-E27F-698F-559CA915A97C}"/>
              </a:ext>
            </a:extLst>
          </p:cNvPr>
          <p:cNvGrpSpPr/>
          <p:nvPr/>
        </p:nvGrpSpPr>
        <p:grpSpPr>
          <a:xfrm>
            <a:off x="123417" y="2436436"/>
            <a:ext cx="7605780" cy="2537738"/>
            <a:chOff x="118145" y="2507085"/>
            <a:chExt cx="7605780" cy="2537738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1A51FC55-6BED-183D-C0BA-CD22B26A6318}"/>
                </a:ext>
              </a:extLst>
            </p:cNvPr>
            <p:cNvSpPr txBox="1"/>
            <p:nvPr/>
          </p:nvSpPr>
          <p:spPr>
            <a:xfrm>
              <a:off x="1569502" y="2627335"/>
              <a:ext cx="188117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600" b="1" dirty="0">
                  <a:latin typeface="Frutiger LT 45 Light" panose="020B0402020204020204" pitchFamily="34" charset="0"/>
                </a:rPr>
                <a:t>ESTE CUPÓN ES VÁLIDO POR UNA </a:t>
              </a:r>
            </a:p>
          </p:txBody>
        </p:sp>
        <p:pic>
          <p:nvPicPr>
            <p:cNvPr id="40" name="Picture 39">
              <a:extLst>
                <a:ext uri="{FF2B5EF4-FFF2-40B4-BE49-F238E27FC236}">
                  <a16:creationId xmlns:a16="http://schemas.microsoft.com/office/drawing/2014/main" id="{1D9F5E03-30BC-900D-3386-D960EA80884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8145" y="2737007"/>
              <a:ext cx="1339731" cy="743536"/>
            </a:xfrm>
            <a:prstGeom prst="rect">
              <a:avLst/>
            </a:prstGeom>
          </p:spPr>
        </p:pic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CBDDDDB4-AA6F-89BA-7CE1-0E80DA67B54F}"/>
                </a:ext>
              </a:extLst>
            </p:cNvPr>
            <p:cNvCxnSpPr>
              <a:cxnSpLocks/>
            </p:cNvCxnSpPr>
            <p:nvPr/>
          </p:nvCxnSpPr>
          <p:spPr>
            <a:xfrm>
              <a:off x="2344228" y="4015185"/>
              <a:ext cx="4984598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30836CCB-386A-E48C-30A2-844E35E4E2C1}"/>
                </a:ext>
              </a:extLst>
            </p:cNvPr>
            <p:cNvSpPr txBox="1"/>
            <p:nvPr/>
          </p:nvSpPr>
          <p:spPr>
            <a:xfrm>
              <a:off x="1440332" y="3775325"/>
              <a:ext cx="160349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err="1">
                  <a:latin typeface="Frutiger LT 45 Light" panose="020B0402020204020204" pitchFamily="34" charset="0"/>
                </a:rPr>
                <a:t>Nombre</a:t>
              </a:r>
              <a:endParaRPr lang="en-US" sz="1600" dirty="0">
                <a:latin typeface="Frutiger LT 45 Light" panose="020B0402020204020204" pitchFamily="34" charset="0"/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3ECA828C-6BF9-8965-8331-D7DEE934D92F}"/>
                </a:ext>
              </a:extLst>
            </p:cNvPr>
            <p:cNvSpPr txBox="1"/>
            <p:nvPr/>
          </p:nvSpPr>
          <p:spPr>
            <a:xfrm>
              <a:off x="1440332" y="4208141"/>
              <a:ext cx="186759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err="1">
                  <a:latin typeface="Frutiger LT 45 Light" panose="020B0402020204020204" pitchFamily="34" charset="0"/>
                </a:rPr>
                <a:t>Nombre</a:t>
              </a:r>
              <a:r>
                <a:rPr lang="en-US" sz="1600" dirty="0">
                  <a:latin typeface="Frutiger LT 45 Light" panose="020B0402020204020204" pitchFamily="34" charset="0"/>
                </a:rPr>
                <a:t> de </a:t>
              </a:r>
              <a:r>
                <a:rPr lang="en-US" sz="1600" dirty="0" err="1">
                  <a:latin typeface="Frutiger LT 45 Light" panose="020B0402020204020204" pitchFamily="34" charset="0"/>
                </a:rPr>
                <a:t>mascota</a:t>
              </a:r>
              <a:endParaRPr lang="en-US" sz="1600" dirty="0">
                <a:latin typeface="Frutiger LT 45 Light" panose="020B0402020204020204" pitchFamily="34" charset="0"/>
              </a:endParaRP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D34A19E6-7A64-999E-1F9C-DE38AD621A2D}"/>
                </a:ext>
              </a:extLst>
            </p:cNvPr>
            <p:cNvSpPr txBox="1"/>
            <p:nvPr/>
          </p:nvSpPr>
          <p:spPr>
            <a:xfrm>
              <a:off x="1440332" y="4617715"/>
              <a:ext cx="248131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err="1">
                  <a:latin typeface="Frutiger LT 45 Light" panose="020B0402020204020204" pitchFamily="34" charset="0"/>
                </a:rPr>
                <a:t>Fecha</a:t>
              </a:r>
              <a:r>
                <a:rPr lang="en-US" sz="1600" dirty="0">
                  <a:latin typeface="Frutiger LT 45 Light" panose="020B0402020204020204" pitchFamily="34" charset="0"/>
                </a:rPr>
                <a:t>/hora de </a:t>
              </a:r>
              <a:r>
                <a:rPr lang="en-US" sz="1600" dirty="0" err="1">
                  <a:latin typeface="Frutiger LT 45 Light" panose="020B0402020204020204" pitchFamily="34" charset="0"/>
                </a:rPr>
                <a:t>cita</a:t>
              </a:r>
              <a:endParaRPr lang="en-US" sz="1600" dirty="0">
                <a:latin typeface="Frutiger LT 45 Light" panose="020B0402020204020204" pitchFamily="34" charset="0"/>
              </a:endParaRPr>
            </a:p>
          </p:txBody>
        </p: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9CD2383A-BB96-3B45-6180-4E2FC3584AE9}"/>
                </a:ext>
              </a:extLst>
            </p:cNvPr>
            <p:cNvCxnSpPr>
              <a:cxnSpLocks/>
            </p:cNvCxnSpPr>
            <p:nvPr/>
          </p:nvCxnSpPr>
          <p:spPr>
            <a:xfrm>
              <a:off x="3307930" y="4423617"/>
              <a:ext cx="4020896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15EC2D44-75A3-13FC-38AF-3093C82B89C2}"/>
                </a:ext>
              </a:extLst>
            </p:cNvPr>
            <p:cNvSpPr txBox="1"/>
            <p:nvPr/>
          </p:nvSpPr>
          <p:spPr>
            <a:xfrm>
              <a:off x="1574444" y="3354834"/>
              <a:ext cx="5888532" cy="307777"/>
            </a:xfrm>
            <a:prstGeom prst="rect">
              <a:avLst/>
            </a:prstGeom>
            <a:solidFill>
              <a:srgbClr val="00358E"/>
            </a:solidFill>
          </p:spPr>
          <p:txBody>
            <a:bodyPr wrap="square" rtlCol="0">
              <a:spAutoFit/>
            </a:bodyPr>
            <a:lstStyle/>
            <a:p>
              <a:r>
                <a:rPr lang="en-US" sz="1400" b="1" dirty="0">
                  <a:solidFill>
                    <a:schemeClr val="bg1"/>
                  </a:solidFill>
                  <a:latin typeface="Frutiger LT 45 Light" panose="020B0402020204020204" pitchFamily="34" charset="0"/>
                </a:rPr>
                <a:t>¿PREGUNTAS? </a:t>
              </a:r>
              <a:r>
                <a:rPr lang="en-US" sz="1400" dirty="0">
                  <a:solidFill>
                    <a:schemeClr val="bg1"/>
                  </a:solidFill>
                  <a:latin typeface="Frutiger LT 45 Light" panose="020B0402020204020204" pitchFamily="34" charset="0"/>
                </a:rPr>
                <a:t>Por favor </a:t>
              </a:r>
              <a:r>
                <a:rPr lang="en-US" sz="1400" dirty="0" err="1">
                  <a:solidFill>
                    <a:schemeClr val="bg1"/>
                  </a:solidFill>
                  <a:latin typeface="Frutiger LT 45 Light" panose="020B0402020204020204" pitchFamily="34" charset="0"/>
                </a:rPr>
                <a:t>llame</a:t>
              </a:r>
              <a:r>
                <a:rPr lang="en-US" sz="1400" dirty="0">
                  <a:solidFill>
                    <a:schemeClr val="bg1"/>
                  </a:solidFill>
                  <a:latin typeface="Frutiger LT 45 Light" panose="020B0402020204020204" pitchFamily="34" charset="0"/>
                </a:rPr>
                <a:t> o text </a:t>
              </a:r>
              <a:r>
                <a:rPr lang="en-US" sz="1400" b="1" dirty="0">
                  <a:solidFill>
                    <a:srgbClr val="FFCD00"/>
                  </a:solidFill>
                  <a:latin typeface="Frutiger LT 45 Light" panose="020B0402020204020204" pitchFamily="34" charset="0"/>
                </a:rPr>
                <a:t>111-111-1111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4DD8A630-60EB-F0CD-C860-2F0EF41FB9F9}"/>
                </a:ext>
              </a:extLst>
            </p:cNvPr>
            <p:cNvSpPr txBox="1"/>
            <p:nvPr/>
          </p:nvSpPr>
          <p:spPr>
            <a:xfrm>
              <a:off x="5058309" y="2657479"/>
              <a:ext cx="2091442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>
                  <a:latin typeface="Frutiger LT 45 Light" panose="020B0402020204020204" pitchFamily="34" charset="0"/>
                </a:rPr>
                <a:t>ESTERILIZACIÓN/</a:t>
              </a:r>
              <a:br>
                <a:rPr lang="en-US" sz="1400" b="1" dirty="0">
                  <a:latin typeface="Frutiger LT 45 Light" panose="020B0402020204020204" pitchFamily="34" charset="0"/>
                </a:rPr>
              </a:br>
              <a:r>
                <a:rPr lang="en-US" sz="1400" b="1" dirty="0">
                  <a:latin typeface="Frutiger LT 45 Light" panose="020B0402020204020204" pitchFamily="34" charset="0"/>
                </a:rPr>
                <a:t>CASTRACIÓN</a:t>
              </a:r>
            </a:p>
            <a:p>
              <a:pPr algn="ctr"/>
              <a:r>
                <a:rPr lang="en-US" sz="1400" b="1" dirty="0">
                  <a:latin typeface="Frutiger LT 45 Light" panose="020B0402020204020204" pitchFamily="34" charset="0"/>
                </a:rPr>
                <a:t>(</a:t>
              </a:r>
              <a:r>
                <a:rPr lang="en-US" sz="1400" b="1" dirty="0" err="1">
                  <a:latin typeface="Frutiger LT 45 Light" panose="020B0402020204020204" pitchFamily="34" charset="0"/>
                </a:rPr>
                <a:t>vacunas</a:t>
              </a:r>
              <a:r>
                <a:rPr lang="en-US" sz="1400" b="1" dirty="0">
                  <a:latin typeface="Frutiger LT 45 Light" panose="020B0402020204020204" pitchFamily="34" charset="0"/>
                </a:rPr>
                <a:t> </a:t>
              </a:r>
              <a:r>
                <a:rPr lang="en-US" sz="1400" b="1" dirty="0" err="1">
                  <a:latin typeface="Frutiger LT 45 Light" panose="020B0402020204020204" pitchFamily="34" charset="0"/>
                </a:rPr>
                <a:t>incluidas</a:t>
              </a:r>
              <a:r>
                <a:rPr lang="en-US" sz="1400" b="1" dirty="0">
                  <a:latin typeface="Frutiger LT 45 Light" panose="020B0402020204020204" pitchFamily="34" charset="0"/>
                </a:rPr>
                <a:t>)</a:t>
              </a:r>
              <a:endParaRPr lang="en-US" sz="1600" b="1" dirty="0">
                <a:latin typeface="Frutiger LT 45 Light" panose="020B0402020204020204" pitchFamily="34" charset="0"/>
              </a:endParaRP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2089C515-AFE0-59C7-8563-23333D93ECFD}"/>
                </a:ext>
              </a:extLst>
            </p:cNvPr>
            <p:cNvSpPr txBox="1"/>
            <p:nvPr/>
          </p:nvSpPr>
          <p:spPr>
            <a:xfrm rot="16200000">
              <a:off x="6293474" y="3614371"/>
              <a:ext cx="2537738" cy="323165"/>
            </a:xfrm>
            <a:prstGeom prst="rect">
              <a:avLst/>
            </a:prstGeom>
            <a:solidFill>
              <a:srgbClr val="00358E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>
                  <a:solidFill>
                    <a:schemeClr val="bg1"/>
                  </a:solidFill>
                  <a:latin typeface="Frutiger LT 45 Light" panose="020B0402020204020204" pitchFamily="34" charset="0"/>
                </a:rPr>
                <a:t>    PETS FOR LIFE</a:t>
              </a:r>
            </a:p>
          </p:txBody>
        </p: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3D9EF5DF-DE3E-B5A3-A0CD-D60398E30D99}"/>
                </a:ext>
              </a:extLst>
            </p:cNvPr>
            <p:cNvCxnSpPr>
              <a:cxnSpLocks/>
            </p:cNvCxnSpPr>
            <p:nvPr/>
          </p:nvCxnSpPr>
          <p:spPr>
            <a:xfrm>
              <a:off x="3144328" y="4840718"/>
              <a:ext cx="4184498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51" name="Picture 6">
            <a:extLst>
              <a:ext uri="{FF2B5EF4-FFF2-40B4-BE49-F238E27FC236}">
                <a16:creationId xmlns:a16="http://schemas.microsoft.com/office/drawing/2014/main" id="{22F32A16-B1C4-3481-CB37-9B0244A4CE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8488" y="3811295"/>
            <a:ext cx="815949" cy="666895"/>
          </a:xfrm>
          <a:prstGeom prst="rect">
            <a:avLst/>
          </a:prstGeom>
        </p:spPr>
      </p:pic>
      <p:sp>
        <p:nvSpPr>
          <p:cNvPr id="52" name="TextBox 51">
            <a:extLst>
              <a:ext uri="{FF2B5EF4-FFF2-40B4-BE49-F238E27FC236}">
                <a16:creationId xmlns:a16="http://schemas.microsoft.com/office/drawing/2014/main" id="{562A8CFE-7514-8872-4C67-06567A250F96}"/>
              </a:ext>
            </a:extLst>
          </p:cNvPr>
          <p:cNvSpPr txBox="1"/>
          <p:nvPr/>
        </p:nvSpPr>
        <p:spPr>
          <a:xfrm rot="19500000">
            <a:off x="117201" y="2911265"/>
            <a:ext cx="1411260" cy="253916"/>
          </a:xfrm>
          <a:prstGeom prst="rect">
            <a:avLst/>
          </a:prstGeom>
          <a:solidFill>
            <a:schemeClr val="bg1">
              <a:alpha val="83000"/>
            </a:scheme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050" b="1" dirty="0">
                <a:solidFill>
                  <a:srgbClr val="00AFD7"/>
                </a:solidFill>
                <a:latin typeface="Verdana Pro"/>
                <a:ea typeface="Calibri"/>
                <a:cs typeface="Calibri"/>
              </a:rPr>
              <a:t>Your Logo Here</a:t>
            </a:r>
            <a:endParaRPr lang="en-US" sz="1050" b="1" dirty="0">
              <a:solidFill>
                <a:srgbClr val="00AFD7"/>
              </a:solidFill>
              <a:latin typeface="Verdana Pro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3DD14D0-9D32-6D85-8DC7-6F146B409FA5}"/>
              </a:ext>
            </a:extLst>
          </p:cNvPr>
          <p:cNvSpPr txBox="1"/>
          <p:nvPr/>
        </p:nvSpPr>
        <p:spPr>
          <a:xfrm>
            <a:off x="3360228" y="2494091"/>
            <a:ext cx="191245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00AFD7"/>
                </a:solidFill>
                <a:latin typeface="Frutiger LT 45 Light" panose="020B0402020204020204" pitchFamily="34" charset="0"/>
              </a:rPr>
              <a:t>GRATIS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F8E9FB51-2DA0-1D40-AA29-C3740CD65E81}"/>
              </a:ext>
            </a:extLst>
          </p:cNvPr>
          <p:cNvSpPr txBox="1"/>
          <p:nvPr/>
        </p:nvSpPr>
        <p:spPr>
          <a:xfrm>
            <a:off x="3379898" y="4934771"/>
            <a:ext cx="191245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00AFD7"/>
                </a:solidFill>
                <a:latin typeface="Frutiger LT 45 Light" panose="020B0402020204020204" pitchFamily="34" charset="0"/>
              </a:rPr>
              <a:t>GRATIS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184BDC93-BD40-7439-5E00-9A4C463B1881}"/>
              </a:ext>
            </a:extLst>
          </p:cNvPr>
          <p:cNvSpPr txBox="1"/>
          <p:nvPr/>
        </p:nvSpPr>
        <p:spPr>
          <a:xfrm>
            <a:off x="3379898" y="7576420"/>
            <a:ext cx="191245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00AFD7"/>
                </a:solidFill>
                <a:latin typeface="Frutiger LT 45 Light" panose="020B0402020204020204" pitchFamily="34" charset="0"/>
              </a:rPr>
              <a:t>GRATIS</a:t>
            </a:r>
          </a:p>
        </p:txBody>
      </p:sp>
    </p:spTree>
    <p:extLst>
      <p:ext uri="{BB962C8B-B14F-4D97-AF65-F5344CB8AC3E}">
        <p14:creationId xmlns:p14="http://schemas.microsoft.com/office/powerpoint/2010/main" val="28333512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BF4B49D11AEF2499C7E8D81E35216DA" ma:contentTypeVersion="16" ma:contentTypeDescription="Create a new document." ma:contentTypeScope="" ma:versionID="2f306e3d298ea1955f3f11108b31542f">
  <xsd:schema xmlns:xsd="http://www.w3.org/2001/XMLSchema" xmlns:xs="http://www.w3.org/2001/XMLSchema" xmlns:p="http://schemas.microsoft.com/office/2006/metadata/properties" xmlns:ns2="753b8c46-d430-4928-927b-0d053f239e9e" xmlns:ns3="0582951a-c197-4983-adbc-da2436d7b58e" targetNamespace="http://schemas.microsoft.com/office/2006/metadata/properties" ma:root="true" ma:fieldsID="1d62befc0c976cdd1fc19c8e204b79c4" ns2:_="" ns3:_="">
    <xsd:import namespace="753b8c46-d430-4928-927b-0d053f239e9e"/>
    <xsd:import namespace="0582951a-c197-4983-adbc-da2436d7b58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3b8c46-d430-4928-927b-0d053f239e9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5cd4bf4-ccd2-4007-93dd-1038b92d60b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82951a-c197-4983-adbc-da2436d7b58e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c2e423c-5855-40bb-9a66-9bd8a3927761}" ma:internalName="TaxCatchAll" ma:showField="CatchAllData" ma:web="0582951a-c197-4983-adbc-da2436d7b58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87F9922-AA08-4759-8DC4-6984DBA8D2E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BBD367E-4D5E-4906-9136-F5B3445953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53b8c46-d430-4928-927b-0d053f239e9e"/>
    <ds:schemaRef ds:uri="0582951a-c197-4983-adbc-da2436d7b58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507</TotalTime>
  <Words>158</Words>
  <Application>Microsoft Office PowerPoint</Application>
  <PresentationFormat>Custom</PresentationFormat>
  <Paragraphs>40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Frutiger LT 45 Light</vt:lpstr>
      <vt:lpstr>Verdana Pro</vt:lpstr>
      <vt:lpstr>Office Theme</vt:lpstr>
      <vt:lpstr>PowerPoint Presentation</vt:lpstr>
    </vt:vector>
  </TitlesOfParts>
  <Company>Humane Society of the 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SYSTEM</dc:creator>
  <cp:lastModifiedBy>Leigh Schmidt</cp:lastModifiedBy>
  <cp:revision>20</cp:revision>
  <dcterms:created xsi:type="dcterms:W3CDTF">2018-05-23T16:48:41Z</dcterms:created>
  <dcterms:modified xsi:type="dcterms:W3CDTF">2023-06-13T22:00:28Z</dcterms:modified>
</cp:coreProperties>
</file>